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tif" ContentType="image/tif"/>
  <Default Extension="wav" ContentType="audio/x-wav"/>
  <Default Extension="wdp" ContentType="image/vnd.ms-photo"/>
  <Default Extension="webp" ContentType="image/webp"/>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ink/ink1.xml" ContentType="application/inkml+xml"/>
  <Override PartName="/ppt/ink/ink2.xml" ContentType="application/inkml+xml"/>
  <Override PartName="/ppt/notesSlides/notesSlide14.xml" ContentType="application/vnd.openxmlformats-officedocument.presentationml.notesSlide+xml"/>
  <Override PartName="/ppt/ink/ink3.xml" ContentType="application/inkml+xml"/>
  <Override PartName="/ppt/ink/ink4.xml" ContentType="application/inkml+xml"/>
  <Override PartName="/ppt/notesSlides/notesSlide15.xml" ContentType="application/vnd.openxmlformats-officedocument.presentationml.notesSlide+xml"/>
  <Override PartName="/ppt/ink/ink5.xml" ContentType="application/inkml+xml"/>
  <Override PartName="/ppt/ink/ink6.xml" ContentType="application/inkml+xml"/>
  <Override PartName="/ppt/notesSlides/notesSlide16.xml" ContentType="application/vnd.openxmlformats-officedocument.presentationml.notesSlide+xml"/>
  <Override PartName="/ppt/ink/ink7.xml" ContentType="application/inkml+xml"/>
  <Override PartName="/ppt/ink/ink8.xml" ContentType="application/inkml+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 id="2147483660" r:id="rId2"/>
    <p:sldMasterId id="2147483672" r:id="rId3"/>
  </p:sldMasterIdLst>
  <p:notesMasterIdLst>
    <p:notesMasterId r:id="rId62"/>
  </p:notesMasterIdLst>
  <p:sldIdLst>
    <p:sldId id="372" r:id="rId4"/>
    <p:sldId id="392" r:id="rId5"/>
    <p:sldId id="387" r:id="rId6"/>
    <p:sldId id="354" r:id="rId7"/>
    <p:sldId id="355" r:id="rId8"/>
    <p:sldId id="356" r:id="rId9"/>
    <p:sldId id="357" r:id="rId10"/>
    <p:sldId id="358" r:id="rId11"/>
    <p:sldId id="359" r:id="rId12"/>
    <p:sldId id="360" r:id="rId13"/>
    <p:sldId id="361" r:id="rId14"/>
    <p:sldId id="339" r:id="rId15"/>
    <p:sldId id="256" r:id="rId16"/>
    <p:sldId id="403" r:id="rId17"/>
    <p:sldId id="401" r:id="rId18"/>
    <p:sldId id="402" r:id="rId19"/>
    <p:sldId id="404" r:id="rId20"/>
    <p:sldId id="408" r:id="rId21"/>
    <p:sldId id="399" r:id="rId22"/>
    <p:sldId id="405" r:id="rId23"/>
    <p:sldId id="415" r:id="rId24"/>
    <p:sldId id="416" r:id="rId25"/>
    <p:sldId id="409" r:id="rId26"/>
    <p:sldId id="284" r:id="rId27"/>
    <p:sldId id="375" r:id="rId28"/>
    <p:sldId id="376" r:id="rId29"/>
    <p:sldId id="378" r:id="rId30"/>
    <p:sldId id="393" r:id="rId31"/>
    <p:sldId id="373" r:id="rId32"/>
    <p:sldId id="283" r:id="rId33"/>
    <p:sldId id="425" r:id="rId34"/>
    <p:sldId id="426" r:id="rId35"/>
    <p:sldId id="397" r:id="rId36"/>
    <p:sldId id="276" r:id="rId37"/>
    <p:sldId id="362" r:id="rId38"/>
    <p:sldId id="423" r:id="rId39"/>
    <p:sldId id="424" r:id="rId40"/>
    <p:sldId id="395" r:id="rId41"/>
    <p:sldId id="417" r:id="rId42"/>
    <p:sldId id="418" r:id="rId43"/>
    <p:sldId id="429" r:id="rId44"/>
    <p:sldId id="430" r:id="rId45"/>
    <p:sldId id="421" r:id="rId46"/>
    <p:sldId id="282" r:id="rId47"/>
    <p:sldId id="367" r:id="rId48"/>
    <p:sldId id="427" r:id="rId49"/>
    <p:sldId id="428" r:id="rId50"/>
    <p:sldId id="422" r:id="rId51"/>
    <p:sldId id="285" r:id="rId52"/>
    <p:sldId id="379" r:id="rId53"/>
    <p:sldId id="380" r:id="rId54"/>
    <p:sldId id="382" r:id="rId55"/>
    <p:sldId id="336" r:id="rId56"/>
    <p:sldId id="342" r:id="rId57"/>
    <p:sldId id="343" r:id="rId58"/>
    <p:sldId id="344" r:id="rId59"/>
    <p:sldId id="388" r:id="rId60"/>
    <p:sldId id="391" r:id="rId61"/>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99DD334-D37F-44A4-99C1-4907C2631B45}" v="1" dt="2021-06-20T18:45:04.07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714" autoAdjust="0"/>
    <p:restoredTop sz="90601" autoAdjust="0"/>
  </p:normalViewPr>
  <p:slideViewPr>
    <p:cSldViewPr snapToGrid="0">
      <p:cViewPr varScale="1">
        <p:scale>
          <a:sx n="116" d="100"/>
          <a:sy n="116" d="100"/>
        </p:scale>
        <p:origin x="72" y="25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presProps" Target="presProps.xml"/><Relationship Id="rId68" Type="http://schemas.microsoft.com/office/2015/10/relationships/revisionInfo" Target="revisionInfo.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61" Type="http://schemas.openxmlformats.org/officeDocument/2006/relationships/slide" Target="slides/slide58.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viewProps" Target="viewProps.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microsoft.com/office/2016/11/relationships/changesInfo" Target="changesInfos/changesInfo1.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vid rose" userId="08b2bfe6718b8631" providerId="LiveId" clId="{E99DD334-D37F-44A4-99C1-4907C2631B45}"/>
    <pc:docChg chg="addSld delSld modSld">
      <pc:chgData name="david rose" userId="08b2bfe6718b8631" providerId="LiveId" clId="{E99DD334-D37F-44A4-99C1-4907C2631B45}" dt="2021-06-20T18:49:58.245" v="19"/>
      <pc:docMkLst>
        <pc:docMk/>
      </pc:docMkLst>
      <pc:sldChg chg="modSp mod">
        <pc:chgData name="david rose" userId="08b2bfe6718b8631" providerId="LiveId" clId="{E99DD334-D37F-44A4-99C1-4907C2631B45}" dt="2021-06-20T18:47:02.434" v="8"/>
        <pc:sldMkLst>
          <pc:docMk/>
          <pc:sldMk cId="2446967051" sldId="276"/>
        </pc:sldMkLst>
        <pc:spChg chg="mod">
          <ac:chgData name="david rose" userId="08b2bfe6718b8631" providerId="LiveId" clId="{E99DD334-D37F-44A4-99C1-4907C2631B45}" dt="2021-06-20T18:47:02.434" v="8"/>
          <ac:spMkLst>
            <pc:docMk/>
            <pc:sldMk cId="2446967051" sldId="276"/>
            <ac:spMk id="215" creationId="{00000000-0000-0000-0000-000000000000}"/>
          </ac:spMkLst>
        </pc:spChg>
      </pc:sldChg>
      <pc:sldChg chg="modSp mod">
        <pc:chgData name="david rose" userId="08b2bfe6718b8631" providerId="LiveId" clId="{E99DD334-D37F-44A4-99C1-4907C2631B45}" dt="2021-06-20T18:48:47.050" v="14"/>
        <pc:sldMkLst>
          <pc:docMk/>
          <pc:sldMk cId="1498462179" sldId="282"/>
        </pc:sldMkLst>
        <pc:spChg chg="mod">
          <ac:chgData name="david rose" userId="08b2bfe6718b8631" providerId="LiveId" clId="{E99DD334-D37F-44A4-99C1-4907C2631B45}" dt="2021-06-20T18:48:47.050" v="14"/>
          <ac:spMkLst>
            <pc:docMk/>
            <pc:sldMk cId="1498462179" sldId="282"/>
            <ac:spMk id="10" creationId="{CD0074CD-260A-47E5-A11A-F963236E8224}"/>
          </ac:spMkLst>
        </pc:spChg>
      </pc:sldChg>
      <pc:sldChg chg="modSp mod">
        <pc:chgData name="david rose" userId="08b2bfe6718b8631" providerId="LiveId" clId="{E99DD334-D37F-44A4-99C1-4907C2631B45}" dt="2021-06-20T18:46:23.717" v="6"/>
        <pc:sldMkLst>
          <pc:docMk/>
          <pc:sldMk cId="2131448336" sldId="283"/>
        </pc:sldMkLst>
        <pc:spChg chg="mod">
          <ac:chgData name="david rose" userId="08b2bfe6718b8631" providerId="LiveId" clId="{E99DD334-D37F-44A4-99C1-4907C2631B45}" dt="2021-06-20T18:46:23.717" v="6"/>
          <ac:spMkLst>
            <pc:docMk/>
            <pc:sldMk cId="2131448336" sldId="283"/>
            <ac:spMk id="7" creationId="{6D9E7089-7AA1-472D-92D2-2868E9F1552C}"/>
          </ac:spMkLst>
        </pc:spChg>
      </pc:sldChg>
      <pc:sldChg chg="modSp mod">
        <pc:chgData name="david rose" userId="08b2bfe6718b8631" providerId="LiveId" clId="{E99DD334-D37F-44A4-99C1-4907C2631B45}" dt="2021-06-20T18:45:26.206" v="2"/>
        <pc:sldMkLst>
          <pc:docMk/>
          <pc:sldMk cId="573907759" sldId="284"/>
        </pc:sldMkLst>
        <pc:spChg chg="mod">
          <ac:chgData name="david rose" userId="08b2bfe6718b8631" providerId="LiveId" clId="{E99DD334-D37F-44A4-99C1-4907C2631B45}" dt="2021-06-20T18:45:26.206" v="2"/>
          <ac:spMkLst>
            <pc:docMk/>
            <pc:sldMk cId="573907759" sldId="284"/>
            <ac:spMk id="10" creationId="{CC73BB8A-1286-4924-BF25-D3927CC62F60}"/>
          </ac:spMkLst>
        </pc:spChg>
      </pc:sldChg>
      <pc:sldChg chg="modSp mod">
        <pc:chgData name="david rose" userId="08b2bfe6718b8631" providerId="LiveId" clId="{E99DD334-D37F-44A4-99C1-4907C2631B45}" dt="2021-06-20T18:49:30.778" v="17"/>
        <pc:sldMkLst>
          <pc:docMk/>
          <pc:sldMk cId="2562347098" sldId="285"/>
        </pc:sldMkLst>
        <pc:spChg chg="mod">
          <ac:chgData name="david rose" userId="08b2bfe6718b8631" providerId="LiveId" clId="{E99DD334-D37F-44A4-99C1-4907C2631B45}" dt="2021-06-20T18:49:30.778" v="17"/>
          <ac:spMkLst>
            <pc:docMk/>
            <pc:sldMk cId="2562347098" sldId="285"/>
            <ac:spMk id="17" creationId="{347F46ED-B9A1-46CD-8465-EE8A79C9EFC0}"/>
          </ac:spMkLst>
        </pc:spChg>
      </pc:sldChg>
      <pc:sldChg chg="modSp mod">
        <pc:chgData name="david rose" userId="08b2bfe6718b8631" providerId="LiveId" clId="{E99DD334-D37F-44A4-99C1-4907C2631B45}" dt="2021-06-20T18:47:21.338" v="9"/>
        <pc:sldMkLst>
          <pc:docMk/>
          <pc:sldMk cId="2408164760" sldId="362"/>
        </pc:sldMkLst>
        <pc:spChg chg="mod">
          <ac:chgData name="david rose" userId="08b2bfe6718b8631" providerId="LiveId" clId="{E99DD334-D37F-44A4-99C1-4907C2631B45}" dt="2021-06-20T18:47:21.338" v="9"/>
          <ac:spMkLst>
            <pc:docMk/>
            <pc:sldMk cId="2408164760" sldId="362"/>
            <ac:spMk id="5" creationId="{5C04297B-B9F6-423F-A791-F6339B484775}"/>
          </ac:spMkLst>
        </pc:spChg>
      </pc:sldChg>
      <pc:sldChg chg="modSp mod">
        <pc:chgData name="david rose" userId="08b2bfe6718b8631" providerId="LiveId" clId="{E99DD334-D37F-44A4-99C1-4907C2631B45}" dt="2021-06-20T18:48:59.749" v="15"/>
        <pc:sldMkLst>
          <pc:docMk/>
          <pc:sldMk cId="578718177" sldId="367"/>
        </pc:sldMkLst>
        <pc:spChg chg="mod">
          <ac:chgData name="david rose" userId="08b2bfe6718b8631" providerId="LiveId" clId="{E99DD334-D37F-44A4-99C1-4907C2631B45}" dt="2021-06-20T18:48:59.749" v="15"/>
          <ac:spMkLst>
            <pc:docMk/>
            <pc:sldMk cId="578718177" sldId="367"/>
            <ac:spMk id="12" creationId="{92831064-9C91-4D14-9DF6-FC49BEE6FB04}"/>
          </ac:spMkLst>
        </pc:spChg>
      </pc:sldChg>
      <pc:sldChg chg="modSp mod">
        <pc:chgData name="david rose" userId="08b2bfe6718b8631" providerId="LiveId" clId="{E99DD334-D37F-44A4-99C1-4907C2631B45}" dt="2021-06-20T18:46:11.337" v="5"/>
        <pc:sldMkLst>
          <pc:docMk/>
          <pc:sldMk cId="1782530038" sldId="373"/>
        </pc:sldMkLst>
        <pc:spChg chg="mod">
          <ac:chgData name="david rose" userId="08b2bfe6718b8631" providerId="LiveId" clId="{E99DD334-D37F-44A4-99C1-4907C2631B45}" dt="2021-06-20T18:46:11.337" v="5"/>
          <ac:spMkLst>
            <pc:docMk/>
            <pc:sldMk cId="1782530038" sldId="373"/>
            <ac:spMk id="17" creationId="{48671E8A-758D-46BE-9051-1E4F7B47BC62}"/>
          </ac:spMkLst>
        </pc:spChg>
      </pc:sldChg>
      <pc:sldChg chg="modSp mod">
        <pc:chgData name="david rose" userId="08b2bfe6718b8631" providerId="LiveId" clId="{E99DD334-D37F-44A4-99C1-4907C2631B45}" dt="2021-06-20T18:45:39.448" v="3"/>
        <pc:sldMkLst>
          <pc:docMk/>
          <pc:sldMk cId="1367531889" sldId="375"/>
        </pc:sldMkLst>
        <pc:spChg chg="mod">
          <ac:chgData name="david rose" userId="08b2bfe6718b8631" providerId="LiveId" clId="{E99DD334-D37F-44A4-99C1-4907C2631B45}" dt="2021-06-20T18:45:39.448" v="3"/>
          <ac:spMkLst>
            <pc:docMk/>
            <pc:sldMk cId="1367531889" sldId="375"/>
            <ac:spMk id="12" creationId="{8DA4DAA2-3CB0-445A-9279-FFB37ABF4CA4}"/>
          </ac:spMkLst>
        </pc:spChg>
      </pc:sldChg>
      <pc:sldChg chg="modSp mod">
        <pc:chgData name="david rose" userId="08b2bfe6718b8631" providerId="LiveId" clId="{E99DD334-D37F-44A4-99C1-4907C2631B45}" dt="2021-06-20T18:45:50.993" v="4"/>
        <pc:sldMkLst>
          <pc:docMk/>
          <pc:sldMk cId="4000824174" sldId="376"/>
        </pc:sldMkLst>
        <pc:spChg chg="mod">
          <ac:chgData name="david rose" userId="08b2bfe6718b8631" providerId="LiveId" clId="{E99DD334-D37F-44A4-99C1-4907C2631B45}" dt="2021-06-20T18:45:50.993" v="4"/>
          <ac:spMkLst>
            <pc:docMk/>
            <pc:sldMk cId="4000824174" sldId="376"/>
            <ac:spMk id="14" creationId="{CEBC403A-48BA-488B-A4E0-011C84A73CDC}"/>
          </ac:spMkLst>
        </pc:spChg>
      </pc:sldChg>
      <pc:sldChg chg="modSp mod">
        <pc:chgData name="david rose" userId="08b2bfe6718b8631" providerId="LiveId" clId="{E99DD334-D37F-44A4-99C1-4907C2631B45}" dt="2021-06-20T18:49:45.752" v="18"/>
        <pc:sldMkLst>
          <pc:docMk/>
          <pc:sldMk cId="387064633" sldId="379"/>
        </pc:sldMkLst>
        <pc:spChg chg="mod">
          <ac:chgData name="david rose" userId="08b2bfe6718b8631" providerId="LiveId" clId="{E99DD334-D37F-44A4-99C1-4907C2631B45}" dt="2021-06-20T18:49:45.752" v="18"/>
          <ac:spMkLst>
            <pc:docMk/>
            <pc:sldMk cId="387064633" sldId="379"/>
            <ac:spMk id="5" creationId="{DB1FF9F6-47E6-4619-94A4-4B639ADB2F42}"/>
          </ac:spMkLst>
        </pc:spChg>
      </pc:sldChg>
      <pc:sldChg chg="modSp mod">
        <pc:chgData name="david rose" userId="08b2bfe6718b8631" providerId="LiveId" clId="{E99DD334-D37F-44A4-99C1-4907C2631B45}" dt="2021-06-20T18:49:58.245" v="19"/>
        <pc:sldMkLst>
          <pc:docMk/>
          <pc:sldMk cId="2224968588" sldId="380"/>
        </pc:sldMkLst>
        <pc:spChg chg="mod">
          <ac:chgData name="david rose" userId="08b2bfe6718b8631" providerId="LiveId" clId="{E99DD334-D37F-44A4-99C1-4907C2631B45}" dt="2021-06-20T18:49:58.245" v="19"/>
          <ac:spMkLst>
            <pc:docMk/>
            <pc:sldMk cId="2224968588" sldId="380"/>
            <ac:spMk id="5" creationId="{63B19DD0-42BB-408F-9E2C-D59C6F3FAB26}"/>
          </ac:spMkLst>
        </pc:spChg>
      </pc:sldChg>
      <pc:sldChg chg="add del">
        <pc:chgData name="david rose" userId="08b2bfe6718b8631" providerId="LiveId" clId="{E99DD334-D37F-44A4-99C1-4907C2631B45}" dt="2021-06-20T18:45:04.072" v="1"/>
        <pc:sldMkLst>
          <pc:docMk/>
          <pc:sldMk cId="2886569665" sldId="399"/>
        </pc:sldMkLst>
      </pc:sldChg>
      <pc:sldChg chg="add del">
        <pc:chgData name="david rose" userId="08b2bfe6718b8631" providerId="LiveId" clId="{E99DD334-D37F-44A4-99C1-4907C2631B45}" dt="2021-06-20T18:45:04.072" v="1"/>
        <pc:sldMkLst>
          <pc:docMk/>
          <pc:sldMk cId="3806600063" sldId="401"/>
        </pc:sldMkLst>
      </pc:sldChg>
      <pc:sldChg chg="add del">
        <pc:chgData name="david rose" userId="08b2bfe6718b8631" providerId="LiveId" clId="{E99DD334-D37F-44A4-99C1-4907C2631B45}" dt="2021-06-20T18:45:04.072" v="1"/>
        <pc:sldMkLst>
          <pc:docMk/>
          <pc:sldMk cId="4061296494" sldId="402"/>
        </pc:sldMkLst>
      </pc:sldChg>
      <pc:sldChg chg="add del">
        <pc:chgData name="david rose" userId="08b2bfe6718b8631" providerId="LiveId" clId="{E99DD334-D37F-44A4-99C1-4907C2631B45}" dt="2021-06-20T18:45:04.072" v="1"/>
        <pc:sldMkLst>
          <pc:docMk/>
          <pc:sldMk cId="3045220115" sldId="403"/>
        </pc:sldMkLst>
      </pc:sldChg>
      <pc:sldChg chg="add del">
        <pc:chgData name="david rose" userId="08b2bfe6718b8631" providerId="LiveId" clId="{E99DD334-D37F-44A4-99C1-4907C2631B45}" dt="2021-06-20T18:45:04.072" v="1"/>
        <pc:sldMkLst>
          <pc:docMk/>
          <pc:sldMk cId="2185220272" sldId="404"/>
        </pc:sldMkLst>
      </pc:sldChg>
      <pc:sldChg chg="add del">
        <pc:chgData name="david rose" userId="08b2bfe6718b8631" providerId="LiveId" clId="{E99DD334-D37F-44A4-99C1-4907C2631B45}" dt="2021-06-20T18:45:04.072" v="1"/>
        <pc:sldMkLst>
          <pc:docMk/>
          <pc:sldMk cId="4168825330" sldId="405"/>
        </pc:sldMkLst>
      </pc:sldChg>
      <pc:sldChg chg="add del">
        <pc:chgData name="david rose" userId="08b2bfe6718b8631" providerId="LiveId" clId="{E99DD334-D37F-44A4-99C1-4907C2631B45}" dt="2021-06-20T18:45:04.072" v="1"/>
        <pc:sldMkLst>
          <pc:docMk/>
          <pc:sldMk cId="2524846691" sldId="408"/>
        </pc:sldMkLst>
      </pc:sldChg>
      <pc:sldChg chg="add del">
        <pc:chgData name="david rose" userId="08b2bfe6718b8631" providerId="LiveId" clId="{E99DD334-D37F-44A4-99C1-4907C2631B45}" dt="2021-06-20T18:45:04.072" v="1"/>
        <pc:sldMkLst>
          <pc:docMk/>
          <pc:sldMk cId="2615000832" sldId="415"/>
        </pc:sldMkLst>
      </pc:sldChg>
      <pc:sldChg chg="add del">
        <pc:chgData name="david rose" userId="08b2bfe6718b8631" providerId="LiveId" clId="{E99DD334-D37F-44A4-99C1-4907C2631B45}" dt="2021-06-20T18:45:04.072" v="1"/>
        <pc:sldMkLst>
          <pc:docMk/>
          <pc:sldMk cId="2137528194" sldId="416"/>
        </pc:sldMkLst>
      </pc:sldChg>
      <pc:sldChg chg="modSp mod">
        <pc:chgData name="david rose" userId="08b2bfe6718b8631" providerId="LiveId" clId="{E99DD334-D37F-44A4-99C1-4907C2631B45}" dt="2021-06-20T18:47:58.581" v="11"/>
        <pc:sldMkLst>
          <pc:docMk/>
          <pc:sldMk cId="2747596176" sldId="417"/>
        </pc:sldMkLst>
        <pc:spChg chg="mod">
          <ac:chgData name="david rose" userId="08b2bfe6718b8631" providerId="LiveId" clId="{E99DD334-D37F-44A4-99C1-4907C2631B45}" dt="2021-06-20T18:47:58.581" v="11"/>
          <ac:spMkLst>
            <pc:docMk/>
            <pc:sldMk cId="2747596176" sldId="417"/>
            <ac:spMk id="10" creationId="{F193E942-B3A3-4582-A2F4-410923168BFC}"/>
          </ac:spMkLst>
        </pc:spChg>
      </pc:sldChg>
      <pc:sldChg chg="modSp mod">
        <pc:chgData name="david rose" userId="08b2bfe6718b8631" providerId="LiveId" clId="{E99DD334-D37F-44A4-99C1-4907C2631B45}" dt="2021-06-20T18:48:12.095" v="12"/>
        <pc:sldMkLst>
          <pc:docMk/>
          <pc:sldMk cId="3810553136" sldId="418"/>
        </pc:sldMkLst>
        <pc:spChg chg="mod">
          <ac:chgData name="david rose" userId="08b2bfe6718b8631" providerId="LiveId" clId="{E99DD334-D37F-44A4-99C1-4907C2631B45}" dt="2021-06-20T18:48:12.095" v="12"/>
          <ac:spMkLst>
            <pc:docMk/>
            <pc:sldMk cId="3810553136" sldId="418"/>
            <ac:spMk id="12" creationId="{43375E0D-3C4C-4181-9134-456714DCC46C}"/>
          </ac:spMkLst>
        </pc:spChg>
      </pc:sldChg>
      <pc:sldChg chg="modSp mod">
        <pc:chgData name="david rose" userId="08b2bfe6718b8631" providerId="LiveId" clId="{E99DD334-D37F-44A4-99C1-4907C2631B45}" dt="2021-06-20T18:47:37.990" v="10"/>
        <pc:sldMkLst>
          <pc:docMk/>
          <pc:sldMk cId="2658130948" sldId="423"/>
        </pc:sldMkLst>
        <pc:spChg chg="mod">
          <ac:chgData name="david rose" userId="08b2bfe6718b8631" providerId="LiveId" clId="{E99DD334-D37F-44A4-99C1-4907C2631B45}" dt="2021-06-20T18:47:37.990" v="10"/>
          <ac:spMkLst>
            <pc:docMk/>
            <pc:sldMk cId="2658130948" sldId="423"/>
            <ac:spMk id="5" creationId="{5C04297B-B9F6-423F-A791-F6339B484775}"/>
          </ac:spMkLst>
        </pc:spChg>
      </pc:sldChg>
      <pc:sldChg chg="modSp mod">
        <pc:chgData name="david rose" userId="08b2bfe6718b8631" providerId="LiveId" clId="{E99DD334-D37F-44A4-99C1-4907C2631B45}" dt="2021-06-20T18:46:43.368" v="7"/>
        <pc:sldMkLst>
          <pc:docMk/>
          <pc:sldMk cId="365304930" sldId="425"/>
        </pc:sldMkLst>
        <pc:spChg chg="mod">
          <ac:chgData name="david rose" userId="08b2bfe6718b8631" providerId="LiveId" clId="{E99DD334-D37F-44A4-99C1-4907C2631B45}" dt="2021-06-20T18:46:43.368" v="7"/>
          <ac:spMkLst>
            <pc:docMk/>
            <pc:sldMk cId="365304930" sldId="425"/>
            <ac:spMk id="7" creationId="{6D9E7089-7AA1-472D-92D2-2868E9F1552C}"/>
          </ac:spMkLst>
        </pc:spChg>
      </pc:sldChg>
      <pc:sldChg chg="modSp mod">
        <pc:chgData name="david rose" userId="08b2bfe6718b8631" providerId="LiveId" clId="{E99DD334-D37F-44A4-99C1-4907C2631B45}" dt="2021-06-20T18:49:13.168" v="16"/>
        <pc:sldMkLst>
          <pc:docMk/>
          <pc:sldMk cId="3384681571" sldId="427"/>
        </pc:sldMkLst>
        <pc:spChg chg="mod">
          <ac:chgData name="david rose" userId="08b2bfe6718b8631" providerId="LiveId" clId="{E99DD334-D37F-44A4-99C1-4907C2631B45}" dt="2021-06-20T18:49:13.168" v="16"/>
          <ac:spMkLst>
            <pc:docMk/>
            <pc:sldMk cId="3384681571" sldId="427"/>
            <ac:spMk id="12" creationId="{92831064-9C91-4D14-9DF6-FC49BEE6FB04}"/>
          </ac:spMkLst>
        </pc:spChg>
      </pc:sldChg>
      <pc:sldChg chg="modSp mod">
        <pc:chgData name="david rose" userId="08b2bfe6718b8631" providerId="LiveId" clId="{E99DD334-D37F-44A4-99C1-4907C2631B45}" dt="2021-06-20T18:48:25.473" v="13"/>
        <pc:sldMkLst>
          <pc:docMk/>
          <pc:sldMk cId="4015015634" sldId="429"/>
        </pc:sldMkLst>
        <pc:spChg chg="mod">
          <ac:chgData name="david rose" userId="08b2bfe6718b8631" providerId="LiveId" clId="{E99DD334-D37F-44A4-99C1-4907C2631B45}" dt="2021-06-20T18:48:25.473" v="13"/>
          <ac:spMkLst>
            <pc:docMk/>
            <pc:sldMk cId="4015015634" sldId="429"/>
            <ac:spMk id="12" creationId="{43375E0D-3C4C-4181-9134-456714DCC46C}"/>
          </ac:spMkLst>
        </pc:spChg>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5-14T18:44:43.480"/>
    </inkml:context>
    <inkml:brush xml:id="br0">
      <inkml:brushProperty name="width" value="0.05" units="cm"/>
      <inkml:brushProperty name="height" value="0.05" units="cm"/>
      <inkml:brushProperty name="color" value="#FFFFFF"/>
      <inkml:brushProperty name="ignorePressure" value="1"/>
    </inkml:brush>
  </inkml:definitions>
  <inkml:trace contextRef="#ctx0" brushRef="#br0">0 1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5-14T18:44:45.937"/>
    </inkml:context>
    <inkml:brush xml:id="br0">
      <inkml:brushProperty name="width" value="0.05" units="cm"/>
      <inkml:brushProperty name="height" value="0.05" units="cm"/>
      <inkml:brushProperty name="color" value="#FFFFFF"/>
      <inkml:brushProperty name="ignorePressure" value="1"/>
    </inkml:brush>
  </inkml:definitions>
  <inkml:trace contextRef="#ctx0" brushRef="#br0">1 1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5-14T18:44:43.480"/>
    </inkml:context>
    <inkml:brush xml:id="br0">
      <inkml:brushProperty name="width" value="0.05" units="cm"/>
      <inkml:brushProperty name="height" value="0.05" units="cm"/>
      <inkml:brushProperty name="color" value="#FFFFFF"/>
      <inkml:brushProperty name="ignorePressure" value="1"/>
    </inkml:brush>
  </inkml:definitions>
  <inkml:trace contextRef="#ctx0" brushRef="#br0">0 1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5-14T18:44:45.937"/>
    </inkml:context>
    <inkml:brush xml:id="br0">
      <inkml:brushProperty name="width" value="0.05" units="cm"/>
      <inkml:brushProperty name="height" value="0.05" units="cm"/>
      <inkml:brushProperty name="color" value="#FFFFFF"/>
      <inkml:brushProperty name="ignorePressure" value="1"/>
    </inkml:brush>
  </inkml:definitions>
  <inkml:trace contextRef="#ctx0" brushRef="#br0">1 1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5-14T18:44:43.480"/>
    </inkml:context>
    <inkml:brush xml:id="br0">
      <inkml:brushProperty name="width" value="0.05" units="cm"/>
      <inkml:brushProperty name="height" value="0.05" units="cm"/>
      <inkml:brushProperty name="color" value="#FFFFFF"/>
      <inkml:brushProperty name="ignorePressure" value="1"/>
    </inkml:brush>
  </inkml:definitions>
  <inkml:trace contextRef="#ctx0" brushRef="#br0">0 1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5-14T18:44:45.937"/>
    </inkml:context>
    <inkml:brush xml:id="br0">
      <inkml:brushProperty name="width" value="0.05" units="cm"/>
      <inkml:brushProperty name="height" value="0.05" units="cm"/>
      <inkml:brushProperty name="color" value="#FFFFFF"/>
      <inkml:brushProperty name="ignorePressure" value="1"/>
    </inkml:brush>
  </inkml:definitions>
  <inkml:trace contextRef="#ctx0" brushRef="#br0">1 1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5-14T18:44:43.480"/>
    </inkml:context>
    <inkml:brush xml:id="br0">
      <inkml:brushProperty name="width" value="0.05" units="cm"/>
      <inkml:brushProperty name="height" value="0.05" units="cm"/>
      <inkml:brushProperty name="color" value="#FFFFFF"/>
      <inkml:brushProperty name="ignorePressure" value="1"/>
    </inkml:brush>
  </inkml:definitions>
  <inkml:trace contextRef="#ctx0" brushRef="#br0">0 1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5-14T18:44:45.937"/>
    </inkml:context>
    <inkml:brush xml:id="br0">
      <inkml:brushProperty name="width" value="0.05" units="cm"/>
      <inkml:brushProperty name="height" value="0.05" units="cm"/>
      <inkml:brushProperty name="color" value="#FFFFFF"/>
      <inkml:brushProperty name="ignorePressure" value="1"/>
    </inkml:brush>
  </inkml:definitions>
  <inkml:trace contextRef="#ctx0" brushRef="#br0">1 1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Hello, (child) and (parent/guardian)! My name is ____. It’s really nice to meet you!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Rapport with child if needed: Have you played a game on Zoom before? how is your day? Talk about their shirt, </a:t>
            </a:r>
            <a:r>
              <a:rPr lang="en-US" sz="1200" kern="1200" dirty="0" err="1">
                <a:solidFill>
                  <a:schemeClr val="tx1"/>
                </a:solidFill>
                <a:effectLst/>
                <a:latin typeface="+mn-lt"/>
                <a:ea typeface="+mn-ea"/>
                <a:cs typeface="+mn-cs"/>
              </a:rPr>
              <a:t>etc</a:t>
            </a:r>
            <a:r>
              <a:rPr lang="en-US" sz="1200" kern="1200" dirty="0">
                <a:solidFill>
                  <a:schemeClr val="tx1"/>
                </a:solidFill>
                <a:effectLst/>
                <a:latin typeface="+mn-lt"/>
                <a:ea typeface="+mn-ea"/>
                <a:cs typeface="+mn-cs"/>
              </a:rPr>
              <a: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AB6187-7FB7-AD42-9C97-5724CCF4A9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725497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i="1"/>
            </a:pPr>
            <a:r>
              <a:rPr lang="en-US" i="1" dirty="0"/>
              <a:t>IF OTHERS SHADOWING:</a:t>
            </a:r>
          </a:p>
          <a:p>
            <a:r>
              <a:rPr lang="en-US" i="0" dirty="0"/>
              <a:t>Today w</a:t>
            </a:r>
            <a:r>
              <a:rPr lang="en-US" dirty="0"/>
              <a:t>e have a few people sitting in on the session for training purposes, is it okay?</a:t>
            </a:r>
          </a:p>
          <a:p>
            <a:r>
              <a:rPr lang="en-US" dirty="0"/>
              <a:t>Great, let’s hide them out of view. Could you please move your mouse over to any one of the other participants, click the ellipsis icon, and select ‘Hide Non-Video Participants’? </a:t>
            </a:r>
          </a:p>
          <a:p>
            <a:r>
              <a:rPr lang="en-US" i="1" dirty="0"/>
              <a:t>[After they’re done:]</a:t>
            </a:r>
            <a:r>
              <a:rPr lang="en-US" dirty="0"/>
              <a:t> So do you see just my video now? Wonderful!</a:t>
            </a: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AAB6187-7FB7-AD42-9C97-5724CCF4A9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298992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Alright. Is my video on the top right side of the screen?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If not, please click and drag it there now. </a:t>
            </a:r>
          </a:p>
          <a:p>
            <a:endParaRPr lang="en-US" dirty="0"/>
          </a:p>
          <a:p>
            <a:r>
              <a:rPr lang="en-US" dirty="0"/>
              <a:t>Ok! We are all set to play the game.</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AAB6187-7FB7-AD42-9C97-5724CCF4A9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362716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sz="1100" b="0" i="0" u="none" strike="noStrike" cap="none" dirty="0">
                <a:solidFill>
                  <a:srgbClr val="000000"/>
                </a:solidFill>
                <a:effectLst/>
                <a:latin typeface="Arial"/>
                <a:ea typeface="Arial"/>
                <a:cs typeface="Arial"/>
                <a:sym typeface="Arial"/>
              </a:rPr>
              <a:t>Hi my name is David. What is your name? I have a game for you to play today with me. Do you want to play a game? Ok! Once we start the game, I’m going to ask you some questions and I just want to know what you think. There aren’t any right or wrong answers, so just tell me what you think ok. And also, just so you know, if you want to stop the game at any time, you just let me know ok? Alright let’s start the game.</a:t>
            </a:r>
          </a:p>
        </p:txBody>
      </p:sp>
    </p:spTree>
    <p:extLst>
      <p:ext uri="{BB962C8B-B14F-4D97-AF65-F5344CB8AC3E}">
        <p14:creationId xmlns:p14="http://schemas.microsoft.com/office/powerpoint/2010/main" val="24336420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Click when saying see this—it will wiggle</a:t>
            </a:r>
          </a:p>
        </p:txBody>
      </p:sp>
    </p:spTree>
    <p:extLst>
      <p:ext uri="{BB962C8B-B14F-4D97-AF65-F5344CB8AC3E}">
        <p14:creationId xmlns:p14="http://schemas.microsoft.com/office/powerpoint/2010/main" val="15867162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Click when saying see this—it will wiggle</a:t>
            </a:r>
          </a:p>
          <a:p>
            <a:endParaRPr lang="en-US" dirty="0"/>
          </a:p>
        </p:txBody>
      </p:sp>
    </p:spTree>
    <p:extLst>
      <p:ext uri="{BB962C8B-B14F-4D97-AF65-F5344CB8AC3E}">
        <p14:creationId xmlns:p14="http://schemas.microsoft.com/office/powerpoint/2010/main" val="741562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Click when saying see this—it will wiggle</a:t>
            </a:r>
          </a:p>
          <a:p>
            <a:endParaRPr lang="en-US" dirty="0"/>
          </a:p>
        </p:txBody>
      </p:sp>
    </p:spTree>
    <p:extLst>
      <p:ext uri="{BB962C8B-B14F-4D97-AF65-F5344CB8AC3E}">
        <p14:creationId xmlns:p14="http://schemas.microsoft.com/office/powerpoint/2010/main" val="10672690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Question: See this </a:t>
            </a:r>
            <a:r>
              <a:rPr lang="en-US" dirty="0" err="1"/>
              <a:t>zulu</a:t>
            </a:r>
            <a:r>
              <a:rPr lang="en-US" dirty="0"/>
              <a:t> (click)? Can you find another </a:t>
            </a:r>
            <a:r>
              <a:rPr lang="en-US" dirty="0" err="1"/>
              <a:t>zulu</a:t>
            </a:r>
            <a:r>
              <a:rPr lang="en-US" dirty="0"/>
              <a:t>? Is it this one on top (click) or this one on bottom (click)?</a:t>
            </a:r>
          </a:p>
          <a:p>
            <a:pPr marL="158750" indent="0">
              <a:buNone/>
            </a:pPr>
            <a:endParaRPr lang="en-US" dirty="0"/>
          </a:p>
        </p:txBody>
      </p:sp>
    </p:spTree>
    <p:extLst>
      <p:ext uri="{BB962C8B-B14F-4D97-AF65-F5344CB8AC3E}">
        <p14:creationId xmlns:p14="http://schemas.microsoft.com/office/powerpoint/2010/main" val="11732784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Click when saying see this—it will wiggle</a:t>
            </a:r>
          </a:p>
          <a:p>
            <a:endParaRPr lang="en-US" dirty="0"/>
          </a:p>
        </p:txBody>
      </p:sp>
    </p:spTree>
    <p:extLst>
      <p:ext uri="{BB962C8B-B14F-4D97-AF65-F5344CB8AC3E}">
        <p14:creationId xmlns:p14="http://schemas.microsoft.com/office/powerpoint/2010/main" val="22261190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Click when saying see this—it will wiggle</a:t>
            </a:r>
          </a:p>
          <a:p>
            <a:endParaRPr lang="en-US" dirty="0"/>
          </a:p>
        </p:txBody>
      </p:sp>
    </p:spTree>
    <p:extLst>
      <p:ext uri="{BB962C8B-B14F-4D97-AF65-F5344CB8AC3E}">
        <p14:creationId xmlns:p14="http://schemas.microsoft.com/office/powerpoint/2010/main" val="8955878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Click when saying see this—it will wiggle</a:t>
            </a:r>
          </a:p>
          <a:p>
            <a:endParaRPr lang="en-US" dirty="0"/>
          </a:p>
        </p:txBody>
      </p:sp>
    </p:spTree>
    <p:extLst>
      <p:ext uri="{BB962C8B-B14F-4D97-AF65-F5344CB8AC3E}">
        <p14:creationId xmlns:p14="http://schemas.microsoft.com/office/powerpoint/2010/main" val="31685280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Before we start, I’ll tell you a little bit about what we’re doing today. All together, it will take about 7 minutes to help my friend Maggie learn puppet language. You and Maggie are going to look at pictures together and ask you some questions so you can help her speak puppet </a:t>
            </a:r>
            <a:r>
              <a:rPr lang="en-US" dirty="0" err="1"/>
              <a:t>language.Aand</a:t>
            </a:r>
            <a:r>
              <a:rPr lang="en-US" dirty="0"/>
              <a:t> I just want to know what you think. There aren’t any right or wrong answers, so just tell me what you think ! I’ll be recording the session so I can remember all the things that you tell me – is it ok if I start the recording now?</a:t>
            </a:r>
          </a:p>
          <a:p>
            <a:endParaRPr lang="en-US" dirty="0"/>
          </a:p>
          <a:p>
            <a:r>
              <a:rPr lang="en-US" dirty="0"/>
              <a:t>Ok – I’m going to click the button, and there will be a funny robot voice telling you “This session will be recorded.” </a:t>
            </a:r>
          </a:p>
          <a:p>
            <a:endParaRPr lang="en-US" dirty="0"/>
          </a:p>
          <a:p>
            <a:r>
              <a:rPr lang="en-US" dirty="0"/>
              <a:t>Now we’re ready to start! </a:t>
            </a:r>
          </a:p>
        </p:txBody>
      </p:sp>
      <p:sp>
        <p:nvSpPr>
          <p:cNvPr id="4" name="Slide Number Placeholder 3"/>
          <p:cNvSpPr>
            <a:spLocks noGrp="1"/>
          </p:cNvSpPr>
          <p:nvPr>
            <p:ph type="sldNum" sz="quarter" idx="5"/>
          </p:nvPr>
        </p:nvSpPr>
        <p:spPr/>
        <p:txBody>
          <a:bodyPr/>
          <a:lstStyle/>
          <a:p>
            <a:fld id="{75B7FC80-A20B-7148-A0C4-3CAD864B7FC2}" type="slidenum">
              <a:rPr lang="en-US" smtClean="0"/>
              <a:t>2</a:t>
            </a:fld>
            <a:endParaRPr lang="en-US"/>
          </a:p>
        </p:txBody>
      </p:sp>
    </p:spTree>
    <p:extLst>
      <p:ext uri="{BB962C8B-B14F-4D97-AF65-F5344CB8AC3E}">
        <p14:creationId xmlns:p14="http://schemas.microsoft.com/office/powerpoint/2010/main" val="28886509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Question: See this </a:t>
            </a:r>
            <a:r>
              <a:rPr lang="en-US" dirty="0" err="1"/>
              <a:t>mupa</a:t>
            </a:r>
            <a:r>
              <a:rPr lang="en-US" dirty="0"/>
              <a:t> (click)?  Can you find another </a:t>
            </a:r>
            <a:r>
              <a:rPr lang="en-US" dirty="0" err="1"/>
              <a:t>mupa</a:t>
            </a:r>
            <a:r>
              <a:rPr lang="en-US" dirty="0"/>
              <a:t>? Is it this one on top (click) or this one on bottom (click)?</a:t>
            </a:r>
          </a:p>
          <a:p>
            <a:endParaRPr lang="en-US" dirty="0"/>
          </a:p>
        </p:txBody>
      </p:sp>
    </p:spTree>
    <p:extLst>
      <p:ext uri="{BB962C8B-B14F-4D97-AF65-F5344CB8AC3E}">
        <p14:creationId xmlns:p14="http://schemas.microsoft.com/office/powerpoint/2010/main" val="33495135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c42f3399ff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c42f3399ff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Click when saying see this—it will wiggle</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2008273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c42f3399ff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c42f3399ff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Click when saying see this—it will wiggle</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16173706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c42f3399ff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c42f3399ff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Click when saying see this—it will wiggle</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96424577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c42f3399ff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c42f3399ff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1100" b="1" i="0" u="none" strike="noStrike" kern="0" cap="none" spc="0" normalizeH="0" baseline="0" noProof="0" dirty="0">
                <a:ln>
                  <a:noFill/>
                </a:ln>
                <a:solidFill>
                  <a:srgbClr val="000000"/>
                </a:solidFill>
                <a:effectLst/>
                <a:uLnTx/>
                <a:uFillTx/>
                <a:latin typeface="Arial"/>
                <a:cs typeface="Arial"/>
                <a:sym typeface="Arial"/>
              </a:rPr>
              <a:t>Question</a:t>
            </a:r>
            <a:r>
              <a:rPr kumimoji="0" lang="en-US" sz="1100" b="0" i="0" u="none" strike="noStrike" kern="0" cap="none" spc="0" normalizeH="0" baseline="0" noProof="0" dirty="0">
                <a:ln>
                  <a:noFill/>
                </a:ln>
                <a:solidFill>
                  <a:srgbClr val="000000"/>
                </a:solidFill>
                <a:effectLst/>
                <a:uLnTx/>
                <a:uFillTx/>
                <a:latin typeface="Arial"/>
                <a:cs typeface="Arial"/>
                <a:sym typeface="Arial"/>
              </a:rPr>
              <a:t>: See this </a:t>
            </a:r>
            <a:r>
              <a:rPr kumimoji="0" lang="en-US" sz="1100" b="0" i="0" u="none" strike="noStrike" kern="0" cap="none" spc="0" normalizeH="0" baseline="0" noProof="0" dirty="0" err="1">
                <a:ln>
                  <a:noFill/>
                </a:ln>
                <a:solidFill>
                  <a:srgbClr val="000000"/>
                </a:solidFill>
                <a:effectLst/>
                <a:uLnTx/>
                <a:uFillTx/>
                <a:latin typeface="Arial"/>
                <a:cs typeface="Arial"/>
                <a:sym typeface="Arial"/>
              </a:rPr>
              <a:t>gerp</a:t>
            </a:r>
            <a:r>
              <a:rPr kumimoji="0" lang="en-US" sz="1100" b="0" i="0" u="none" strike="noStrike" kern="0" cap="none" spc="0" normalizeH="0" baseline="0" noProof="0" dirty="0">
                <a:ln>
                  <a:noFill/>
                </a:ln>
                <a:solidFill>
                  <a:srgbClr val="000000"/>
                </a:solidFill>
                <a:effectLst/>
                <a:uLnTx/>
                <a:uFillTx/>
                <a:latin typeface="Arial"/>
                <a:cs typeface="Arial"/>
                <a:sym typeface="Arial"/>
              </a:rPr>
              <a:t> (click)? </a:t>
            </a:r>
            <a:r>
              <a:rPr lang="en-US" dirty="0"/>
              <a:t>(click) </a:t>
            </a:r>
            <a:r>
              <a:rPr kumimoji="0" lang="en-US" sz="1100" b="0" i="0" u="none" strike="noStrike" kern="0" cap="none" spc="0" normalizeH="0" baseline="0" noProof="0" dirty="0">
                <a:ln>
                  <a:noFill/>
                </a:ln>
                <a:solidFill>
                  <a:srgbClr val="000000"/>
                </a:solidFill>
                <a:effectLst/>
                <a:uLnTx/>
                <a:uFillTx/>
                <a:latin typeface="Arial"/>
                <a:cs typeface="Arial"/>
                <a:sym typeface="Arial"/>
              </a:rPr>
              <a:t>Can you find another </a:t>
            </a:r>
            <a:r>
              <a:rPr kumimoji="0" lang="en-US" sz="1100" b="0" i="0" u="none" strike="noStrike" kern="0" cap="none" spc="0" normalizeH="0" baseline="0" noProof="0" dirty="0" err="1">
                <a:ln>
                  <a:noFill/>
                </a:ln>
                <a:solidFill>
                  <a:srgbClr val="000000"/>
                </a:solidFill>
                <a:effectLst/>
                <a:uLnTx/>
                <a:uFillTx/>
                <a:latin typeface="Arial"/>
                <a:cs typeface="Arial"/>
                <a:sym typeface="Arial"/>
              </a:rPr>
              <a:t>gerp</a:t>
            </a:r>
            <a:r>
              <a:rPr kumimoji="0" lang="en-US" sz="1100" b="0" i="0" u="none" strike="noStrike" kern="0" cap="none" spc="0" normalizeH="0" baseline="0" noProof="0" dirty="0">
                <a:ln>
                  <a:noFill/>
                </a:ln>
                <a:solidFill>
                  <a:srgbClr val="000000"/>
                </a:solidFill>
                <a:effectLst/>
                <a:uLnTx/>
                <a:uFillTx/>
                <a:latin typeface="Arial"/>
                <a:cs typeface="Arial"/>
                <a:sym typeface="Arial"/>
              </a:rPr>
              <a:t>? </a:t>
            </a:r>
            <a:r>
              <a:rPr lang="en-US" dirty="0"/>
              <a:t>Is it this one on top (click) or this one on bottom (click)?</a:t>
            </a:r>
            <a:endParaRPr kumimoji="0" lang="en-US" sz="1100" b="0" i="0" u="none" strike="noStrike" kern="0" cap="none" spc="0" normalizeH="0" baseline="0" noProof="0" dirty="0">
              <a:ln>
                <a:noFill/>
              </a:ln>
              <a:solidFill>
                <a:srgbClr val="000000"/>
              </a:solidFill>
              <a:effectLst/>
              <a:uLnTx/>
              <a:uFillTx/>
              <a:latin typeface="Arial"/>
              <a:cs typeface="Arial"/>
              <a:sym typeface="Arial"/>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343595001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c42f3399ff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c42f3399ff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Click when saying see this—it will wiggle</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19870280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c42f3399ff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c42f3399ff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Click when saying see this—it will wiggle</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96233256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c42f3399ff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c42f3399ff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Click when saying see this—it will wiggle</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32212276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c42f3399ff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c42f3399ff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1100" b="1" i="0" u="none" strike="noStrike" kern="0" cap="none" spc="0" normalizeH="0" baseline="0" noProof="0" dirty="0">
                <a:ln>
                  <a:noFill/>
                </a:ln>
                <a:solidFill>
                  <a:srgbClr val="000000"/>
                </a:solidFill>
                <a:effectLst/>
                <a:uLnTx/>
                <a:uFillTx/>
                <a:latin typeface="Arial"/>
                <a:cs typeface="Arial"/>
                <a:sym typeface="Arial"/>
              </a:rPr>
              <a:t>Question</a:t>
            </a:r>
            <a:r>
              <a:rPr kumimoji="0" lang="en-US" sz="1100" b="0" i="0" u="none" strike="noStrike" kern="0" cap="none" spc="0" normalizeH="0" baseline="0" noProof="0" dirty="0">
                <a:ln>
                  <a:noFill/>
                </a:ln>
                <a:solidFill>
                  <a:srgbClr val="000000"/>
                </a:solidFill>
                <a:effectLst/>
                <a:uLnTx/>
                <a:uFillTx/>
                <a:latin typeface="Arial"/>
                <a:cs typeface="Arial"/>
                <a:sym typeface="Arial"/>
              </a:rPr>
              <a:t>: See this </a:t>
            </a:r>
            <a:r>
              <a:rPr kumimoji="0" lang="en-US" sz="1100" b="0" i="0" u="none" strike="noStrike" kern="0" cap="none" spc="0" normalizeH="0" baseline="0" noProof="0" dirty="0" err="1">
                <a:ln>
                  <a:noFill/>
                </a:ln>
                <a:solidFill>
                  <a:srgbClr val="000000"/>
                </a:solidFill>
                <a:effectLst/>
                <a:uLnTx/>
                <a:uFillTx/>
                <a:latin typeface="Arial"/>
                <a:cs typeface="Arial"/>
                <a:sym typeface="Arial"/>
              </a:rPr>
              <a:t>abdy</a:t>
            </a:r>
            <a:r>
              <a:rPr kumimoji="0" lang="en-US" sz="1100" b="0" i="0" u="none" strike="noStrike" kern="0" cap="none" spc="0" normalizeH="0" baseline="0" noProof="0" dirty="0">
                <a:ln>
                  <a:noFill/>
                </a:ln>
                <a:solidFill>
                  <a:srgbClr val="000000"/>
                </a:solidFill>
                <a:effectLst/>
                <a:uLnTx/>
                <a:uFillTx/>
                <a:latin typeface="Arial"/>
                <a:cs typeface="Arial"/>
                <a:sym typeface="Arial"/>
              </a:rPr>
              <a:t> (click)? Can you find another </a:t>
            </a:r>
            <a:r>
              <a:rPr kumimoji="0" lang="en-US" sz="1100" b="0" i="0" u="none" strike="noStrike" kern="0" cap="none" spc="0" normalizeH="0" baseline="0" noProof="0" dirty="0" err="1">
                <a:ln>
                  <a:noFill/>
                </a:ln>
                <a:solidFill>
                  <a:srgbClr val="000000"/>
                </a:solidFill>
                <a:effectLst/>
                <a:uLnTx/>
                <a:uFillTx/>
                <a:latin typeface="Arial"/>
                <a:cs typeface="Arial"/>
                <a:sym typeface="Arial"/>
              </a:rPr>
              <a:t>abdy</a:t>
            </a:r>
            <a:r>
              <a:rPr kumimoji="0" lang="en-US" sz="1100" b="0" i="0" u="none" strike="noStrike" kern="0" cap="none" spc="0" normalizeH="0" baseline="0" noProof="0" dirty="0">
                <a:ln>
                  <a:noFill/>
                </a:ln>
                <a:solidFill>
                  <a:srgbClr val="000000"/>
                </a:solidFill>
                <a:effectLst/>
                <a:uLnTx/>
                <a:uFillTx/>
                <a:latin typeface="Arial"/>
                <a:cs typeface="Arial"/>
                <a:sym typeface="Arial"/>
              </a:rPr>
              <a:t>? </a:t>
            </a:r>
            <a:r>
              <a:rPr lang="en-US" dirty="0"/>
              <a:t>Is it this one on top (click) or this one on bottom (click)?</a:t>
            </a:r>
            <a:endParaRPr kumimoji="0" lang="en-US" sz="1100" b="0" i="0" u="none" strike="noStrike" kern="0" cap="none" spc="0" normalizeH="0" baseline="0" noProof="0" dirty="0">
              <a:ln>
                <a:noFill/>
              </a:ln>
              <a:solidFill>
                <a:srgbClr val="000000"/>
              </a:solidFill>
              <a:effectLst/>
              <a:uLnTx/>
              <a:uFillTx/>
              <a:latin typeface="Arial"/>
              <a:cs typeface="Arial"/>
              <a:sym typeface="Arial"/>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244532686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c42f3399ff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c42f3399ff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Click when saying see this—it will wiggle</a:t>
            </a:r>
            <a:endParaRPr dirty="0"/>
          </a:p>
        </p:txBody>
      </p:sp>
    </p:spTree>
    <p:extLst>
      <p:ext uri="{BB962C8B-B14F-4D97-AF65-F5344CB8AC3E}">
        <p14:creationId xmlns:p14="http://schemas.microsoft.com/office/powerpoint/2010/main" val="15249300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sz="1100" b="0" i="0" u="none" strike="noStrike" cap="none" dirty="0">
                <a:solidFill>
                  <a:srgbClr val="000000"/>
                </a:solidFill>
                <a:effectLst/>
                <a:latin typeface="Arial"/>
                <a:ea typeface="Arial"/>
                <a:cs typeface="Arial"/>
                <a:sym typeface="Arial"/>
              </a:rPr>
              <a:t>In the scheduling email you received information about our research. Do you have any questions about the activities before you provide your consent to participate?</a:t>
            </a:r>
          </a:p>
          <a:p>
            <a:pPr marL="158750" indent="0">
              <a:buNone/>
            </a:pPr>
            <a:endParaRPr lang="en-US" b="0" dirty="0"/>
          </a:p>
          <a:p>
            <a:pPr marL="158750" indent="0">
              <a:buNone/>
            </a:pPr>
            <a:r>
              <a:rPr lang="en-US" b="0" dirty="0"/>
              <a:t>Great, if you could read the bullet point text aloud.</a:t>
            </a:r>
            <a:endParaRPr lang="en-US" dirty="0">
              <a:sym typeface="Arial"/>
            </a:endParaRPr>
          </a:p>
          <a:p>
            <a:pPr marL="158750" indent="0" algn="l">
              <a:buNone/>
            </a:pPr>
            <a:endParaRPr lang="en-US" dirty="0">
              <a:sym typeface="Arial"/>
            </a:endParaRPr>
          </a:p>
          <a:p>
            <a:pPr marL="158750" indent="0">
              <a:buNone/>
            </a:pPr>
            <a:endParaRPr lang="en-US" b="0" dirty="0"/>
          </a:p>
        </p:txBody>
      </p:sp>
    </p:spTree>
    <p:extLst>
      <p:ext uri="{BB962C8B-B14F-4D97-AF65-F5344CB8AC3E}">
        <p14:creationId xmlns:p14="http://schemas.microsoft.com/office/powerpoint/2010/main" val="79386975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c42f3399ff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c42f3399ff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Click when saying see this—it will wiggle</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83124522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c42f3399ff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c42f3399ff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Click when saying see this—it will wiggle</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60793242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c42f3399ff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c42f3399ff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1100" b="1" i="0" u="none" strike="noStrike" kern="0" cap="none" spc="0" normalizeH="0" baseline="0" noProof="0" dirty="0">
                <a:ln>
                  <a:noFill/>
                </a:ln>
                <a:solidFill>
                  <a:srgbClr val="000000"/>
                </a:solidFill>
                <a:effectLst/>
                <a:uLnTx/>
                <a:uFillTx/>
                <a:latin typeface="Arial"/>
                <a:cs typeface="Arial"/>
                <a:sym typeface="Arial"/>
              </a:rPr>
              <a:t>Question</a:t>
            </a:r>
            <a:r>
              <a:rPr kumimoji="0" lang="en-US" sz="1100" b="0" i="0" u="none" strike="noStrike" kern="0" cap="none" spc="0" normalizeH="0" baseline="0" noProof="0" dirty="0">
                <a:ln>
                  <a:noFill/>
                </a:ln>
                <a:solidFill>
                  <a:srgbClr val="000000"/>
                </a:solidFill>
                <a:effectLst/>
                <a:uLnTx/>
                <a:uFillTx/>
                <a:latin typeface="Arial"/>
                <a:cs typeface="Arial"/>
                <a:sym typeface="Arial"/>
              </a:rPr>
              <a:t>: See this wub (click)? Can you find another wub? </a:t>
            </a:r>
            <a:r>
              <a:rPr lang="en-US" dirty="0"/>
              <a:t>Is it this one on top (click) or this one on bottom (click)?</a:t>
            </a:r>
            <a:endParaRPr kumimoji="0" lang="en-US" sz="1100" b="0" i="0" u="none" strike="noStrike" kern="0" cap="none" spc="0" normalizeH="0" baseline="0" noProof="0" dirty="0">
              <a:ln>
                <a:noFill/>
              </a:ln>
              <a:solidFill>
                <a:srgbClr val="000000"/>
              </a:solidFill>
              <a:effectLst/>
              <a:uLnTx/>
              <a:uFillTx/>
              <a:latin typeface="Arial"/>
              <a:cs typeface="Arial"/>
              <a:sym typeface="Arial"/>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427914202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c42f3399ff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c42f3399ff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Click when saying see this—it will wiggle</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11566038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c42f3399ff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c42f3399ff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Click when saying see this—it will wiggle</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47935938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c42f3399ff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c42f3399ff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Click when saying see this—it will wiggle</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701036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c42f3399ff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c42f3399ff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1100" b="1" i="0" u="none" strike="noStrike" kern="0" cap="none" spc="0" normalizeH="0" baseline="0" noProof="0" dirty="0">
                <a:ln>
                  <a:noFill/>
                </a:ln>
                <a:solidFill>
                  <a:srgbClr val="000000"/>
                </a:solidFill>
                <a:effectLst/>
                <a:uLnTx/>
                <a:uFillTx/>
                <a:latin typeface="Arial"/>
                <a:cs typeface="Arial"/>
                <a:sym typeface="Arial"/>
              </a:rPr>
              <a:t>Question</a:t>
            </a:r>
            <a:r>
              <a:rPr kumimoji="0" lang="en-US" sz="1100" b="0" i="0" u="none" strike="noStrike" kern="0" cap="none" spc="0" normalizeH="0" baseline="0" noProof="0" dirty="0">
                <a:ln>
                  <a:noFill/>
                </a:ln>
                <a:solidFill>
                  <a:srgbClr val="000000"/>
                </a:solidFill>
                <a:effectLst/>
                <a:uLnTx/>
                <a:uFillTx/>
                <a:latin typeface="Arial"/>
                <a:cs typeface="Arial"/>
                <a:sym typeface="Arial"/>
              </a:rPr>
              <a:t>: See this </a:t>
            </a:r>
            <a:r>
              <a:rPr kumimoji="0" lang="en-US" sz="1100" b="0" i="0" u="none" strike="noStrike" kern="0" cap="none" spc="0" normalizeH="0" baseline="0" noProof="0" dirty="0" err="1">
                <a:ln>
                  <a:noFill/>
                </a:ln>
                <a:solidFill>
                  <a:srgbClr val="000000"/>
                </a:solidFill>
                <a:effectLst/>
                <a:uLnTx/>
                <a:uFillTx/>
                <a:latin typeface="Arial"/>
                <a:cs typeface="Arial"/>
                <a:sym typeface="Arial"/>
              </a:rPr>
              <a:t>edo</a:t>
            </a:r>
            <a:r>
              <a:rPr kumimoji="0" lang="en-US" sz="1100" b="0" i="0" u="none" strike="noStrike" kern="0" cap="none" spc="0" normalizeH="0" baseline="0" noProof="0" dirty="0">
                <a:ln>
                  <a:noFill/>
                </a:ln>
                <a:solidFill>
                  <a:srgbClr val="000000"/>
                </a:solidFill>
                <a:effectLst/>
                <a:uLnTx/>
                <a:uFillTx/>
                <a:latin typeface="Arial"/>
                <a:cs typeface="Arial"/>
                <a:sym typeface="Arial"/>
              </a:rPr>
              <a:t> (click)? Can you find another </a:t>
            </a:r>
            <a:r>
              <a:rPr kumimoji="0" lang="en-US" sz="1100" b="0" i="0" u="none" strike="noStrike" kern="0" cap="none" spc="0" normalizeH="0" baseline="0" noProof="0" dirty="0" err="1">
                <a:ln>
                  <a:noFill/>
                </a:ln>
                <a:solidFill>
                  <a:srgbClr val="000000"/>
                </a:solidFill>
                <a:effectLst/>
                <a:uLnTx/>
                <a:uFillTx/>
                <a:latin typeface="Arial"/>
                <a:cs typeface="Arial"/>
                <a:sym typeface="Arial"/>
              </a:rPr>
              <a:t>edo</a:t>
            </a:r>
            <a:r>
              <a:rPr kumimoji="0" lang="en-US" sz="1100" b="0" i="0" u="none" strike="noStrike" kern="0" cap="none" spc="0" normalizeH="0" baseline="0" noProof="0" dirty="0">
                <a:ln>
                  <a:noFill/>
                </a:ln>
                <a:solidFill>
                  <a:srgbClr val="000000"/>
                </a:solidFill>
                <a:effectLst/>
                <a:uLnTx/>
                <a:uFillTx/>
                <a:latin typeface="Arial"/>
                <a:cs typeface="Arial"/>
                <a:sym typeface="Arial"/>
              </a:rPr>
              <a:t>? </a:t>
            </a:r>
            <a:r>
              <a:rPr lang="en-US" dirty="0"/>
              <a:t>Is it this one on top (click) or this one on bottom (click)?</a:t>
            </a:r>
            <a:endParaRPr kumimoji="0" lang="en-US" sz="1100" b="0" i="0" u="none" strike="noStrike" kern="0" cap="none" spc="0" normalizeH="0" baseline="0" noProof="0" dirty="0">
              <a:ln>
                <a:noFill/>
              </a:ln>
              <a:solidFill>
                <a:srgbClr val="000000"/>
              </a:solidFill>
              <a:effectLst/>
              <a:uLnTx/>
              <a:uFillTx/>
              <a:latin typeface="Arial"/>
              <a:cs typeface="Arial"/>
              <a:sym typeface="Arial"/>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250662698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c42f3399ff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c42f3399ff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Click when saying see this—it will wiggle</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11810555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c42f3399ff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c42f3399ff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Click when saying see this—it will wiggle</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30284608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c42f3399ff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c42f3399ff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Click when saying see this—it will wiggle</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336539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Alright, thank you so much! Now, before we start our game, we have to make sure that the game is going to show up right on your screen.</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Can you tell me what device you’re using, and what the approximate screen size is? (Screen size = diagonal.) Great, we’re just asking to help us understand what devices best work with our activities, since we just started online research.</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[IF NO]: okay! Could you please enter full screen mode by pressing this button on Zoom? </a:t>
            </a: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AAB6187-7FB7-AD42-9C97-5724CCF4A9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0323737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c42f3399ff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c42f3399ff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1100" b="1" i="0" u="none" strike="noStrike" kern="0" cap="none" spc="0" normalizeH="0" baseline="0" noProof="0" dirty="0">
                <a:ln>
                  <a:noFill/>
                </a:ln>
                <a:solidFill>
                  <a:srgbClr val="000000"/>
                </a:solidFill>
                <a:effectLst/>
                <a:uLnTx/>
                <a:uFillTx/>
                <a:latin typeface="Arial"/>
                <a:cs typeface="Arial"/>
                <a:sym typeface="Arial"/>
              </a:rPr>
              <a:t>Question</a:t>
            </a:r>
            <a:r>
              <a:rPr kumimoji="0" lang="en-US" sz="1100" b="0" i="0" u="none" strike="noStrike" kern="0" cap="none" spc="0" normalizeH="0" baseline="0" noProof="0" dirty="0">
                <a:ln>
                  <a:noFill/>
                </a:ln>
                <a:solidFill>
                  <a:srgbClr val="000000"/>
                </a:solidFill>
                <a:effectLst/>
                <a:uLnTx/>
                <a:uFillTx/>
                <a:latin typeface="Arial"/>
                <a:cs typeface="Arial"/>
                <a:sym typeface="Arial"/>
              </a:rPr>
              <a:t>: See this </a:t>
            </a:r>
            <a:r>
              <a:rPr kumimoji="0" lang="en-US" sz="1100" b="0" i="0" u="none" strike="noStrike" kern="0" cap="none" spc="0" normalizeH="0" baseline="0" noProof="0" dirty="0" err="1">
                <a:ln>
                  <a:noFill/>
                </a:ln>
                <a:solidFill>
                  <a:srgbClr val="000000"/>
                </a:solidFill>
                <a:effectLst/>
                <a:uLnTx/>
                <a:uFillTx/>
                <a:latin typeface="Arial"/>
                <a:cs typeface="Arial"/>
                <a:sym typeface="Arial"/>
              </a:rPr>
              <a:t>bipo</a:t>
            </a:r>
            <a:r>
              <a:rPr kumimoji="0" lang="en-US" sz="1100" b="0" i="0" u="none" strike="noStrike" kern="0" cap="none" spc="0" normalizeH="0" baseline="0" noProof="0" dirty="0">
                <a:ln>
                  <a:noFill/>
                </a:ln>
                <a:solidFill>
                  <a:srgbClr val="000000"/>
                </a:solidFill>
                <a:effectLst/>
                <a:uLnTx/>
                <a:uFillTx/>
                <a:latin typeface="Arial"/>
                <a:cs typeface="Arial"/>
                <a:sym typeface="Arial"/>
              </a:rPr>
              <a:t> (click)? Can you find another </a:t>
            </a:r>
            <a:r>
              <a:rPr kumimoji="0" lang="en-US" sz="1100" b="0" i="0" u="none" strike="noStrike" kern="0" cap="none" spc="0" normalizeH="0" baseline="0" noProof="0" dirty="0" err="1">
                <a:ln>
                  <a:noFill/>
                </a:ln>
                <a:solidFill>
                  <a:srgbClr val="000000"/>
                </a:solidFill>
                <a:effectLst/>
                <a:uLnTx/>
                <a:uFillTx/>
                <a:latin typeface="Arial"/>
                <a:cs typeface="Arial"/>
                <a:sym typeface="Arial"/>
              </a:rPr>
              <a:t>bipo</a:t>
            </a:r>
            <a:r>
              <a:rPr kumimoji="0" lang="en-US" sz="1100" b="0" i="0" u="none" strike="noStrike" kern="0" cap="none" spc="0" normalizeH="0" baseline="0" noProof="0" dirty="0">
                <a:ln>
                  <a:noFill/>
                </a:ln>
                <a:solidFill>
                  <a:srgbClr val="000000"/>
                </a:solidFill>
                <a:effectLst/>
                <a:uLnTx/>
                <a:uFillTx/>
                <a:latin typeface="Arial"/>
                <a:cs typeface="Arial"/>
                <a:sym typeface="Arial"/>
              </a:rPr>
              <a:t>? </a:t>
            </a:r>
            <a:r>
              <a:rPr lang="en-US" dirty="0"/>
              <a:t>Is it this one on top (click) or this one on bottom (click)?</a:t>
            </a:r>
            <a:endParaRPr kumimoji="0" lang="en-US" sz="1100" b="0" i="0" u="none" strike="noStrike" kern="0" cap="none" spc="0" normalizeH="0" baseline="0" noProof="0" dirty="0">
              <a:ln>
                <a:noFill/>
              </a:ln>
              <a:solidFill>
                <a:srgbClr val="000000"/>
              </a:solidFill>
              <a:effectLst/>
              <a:uLnTx/>
              <a:uFillTx/>
              <a:latin typeface="Arial"/>
              <a:cs typeface="Arial"/>
              <a:sym typeface="Arial"/>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318001894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c42f3399ff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c42f3399ff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Click when saying see this—it will wiggle</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57620657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c42f3399ff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c42f3399ff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Click when saying see this—it will wiggle</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65940420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c42f3399ff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c42f3399ff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Click when saying see this—it will wiggle</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49503849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c42f3399ff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c42f3399ff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1100" b="1" i="0" u="none" strike="noStrike" kern="0" cap="none" spc="0" normalizeH="0" baseline="0" noProof="0" dirty="0">
                <a:ln>
                  <a:noFill/>
                </a:ln>
                <a:solidFill>
                  <a:srgbClr val="000000"/>
                </a:solidFill>
                <a:effectLst/>
                <a:uLnTx/>
                <a:uFillTx/>
                <a:latin typeface="Arial"/>
                <a:cs typeface="Arial"/>
                <a:sym typeface="Arial"/>
              </a:rPr>
              <a:t>Question</a:t>
            </a:r>
            <a:r>
              <a:rPr kumimoji="0" lang="en-US" sz="1100" b="0" i="0" u="none" strike="noStrike" kern="0" cap="none" spc="0" normalizeH="0" baseline="0" noProof="0" dirty="0">
                <a:ln>
                  <a:noFill/>
                </a:ln>
                <a:solidFill>
                  <a:srgbClr val="000000"/>
                </a:solidFill>
                <a:effectLst/>
                <a:uLnTx/>
                <a:uFillTx/>
                <a:latin typeface="Arial"/>
                <a:cs typeface="Arial"/>
                <a:sym typeface="Arial"/>
              </a:rPr>
              <a:t>: See this </a:t>
            </a:r>
            <a:r>
              <a:rPr kumimoji="0" lang="en-US" sz="1100" b="0" i="0" u="none" strike="noStrike" kern="0" cap="none" spc="0" normalizeH="0" baseline="0" noProof="0" dirty="0" err="1">
                <a:ln>
                  <a:noFill/>
                </a:ln>
                <a:solidFill>
                  <a:srgbClr val="000000"/>
                </a:solidFill>
                <a:effectLst/>
                <a:uLnTx/>
                <a:uFillTx/>
                <a:latin typeface="Arial"/>
                <a:cs typeface="Arial"/>
                <a:sym typeface="Arial"/>
              </a:rPr>
              <a:t>hudi</a:t>
            </a:r>
            <a:r>
              <a:rPr kumimoji="0" lang="en-US" sz="1100" b="0" i="0" u="none" strike="noStrike" kern="0" cap="none" spc="0" normalizeH="0" baseline="0" noProof="0" dirty="0">
                <a:ln>
                  <a:noFill/>
                </a:ln>
                <a:solidFill>
                  <a:srgbClr val="000000"/>
                </a:solidFill>
                <a:effectLst/>
                <a:uLnTx/>
                <a:uFillTx/>
                <a:latin typeface="Arial"/>
                <a:cs typeface="Arial"/>
                <a:sym typeface="Arial"/>
              </a:rPr>
              <a:t> (click)? Can you find another </a:t>
            </a:r>
            <a:r>
              <a:rPr kumimoji="0" lang="en-US" sz="1100" b="0" i="0" u="none" strike="noStrike" kern="0" cap="none" spc="0" normalizeH="0" baseline="0" noProof="0" dirty="0" err="1">
                <a:ln>
                  <a:noFill/>
                </a:ln>
                <a:solidFill>
                  <a:srgbClr val="000000"/>
                </a:solidFill>
                <a:effectLst/>
                <a:uLnTx/>
                <a:uFillTx/>
                <a:latin typeface="Arial"/>
                <a:cs typeface="Arial"/>
                <a:sym typeface="Arial"/>
              </a:rPr>
              <a:t>hudi</a:t>
            </a:r>
            <a:r>
              <a:rPr kumimoji="0" lang="en-US" sz="1100" b="0" i="0" u="none" strike="noStrike" kern="0" cap="none" spc="0" normalizeH="0" baseline="0" noProof="0" dirty="0">
                <a:ln>
                  <a:noFill/>
                </a:ln>
                <a:solidFill>
                  <a:srgbClr val="000000"/>
                </a:solidFill>
                <a:effectLst/>
                <a:uLnTx/>
                <a:uFillTx/>
                <a:latin typeface="Arial"/>
                <a:cs typeface="Arial"/>
                <a:sym typeface="Arial"/>
              </a:rPr>
              <a:t>? </a:t>
            </a:r>
            <a:r>
              <a:rPr lang="en-US" dirty="0"/>
              <a:t>Is it this one on top (click) or this one on bottom (click)?</a:t>
            </a:r>
            <a:endParaRPr kumimoji="0" lang="en-US" sz="1100" b="0" i="0" u="none" strike="noStrike" kern="0" cap="none" spc="0" normalizeH="0" baseline="0" noProof="0" dirty="0">
              <a:ln>
                <a:noFill/>
              </a:ln>
              <a:solidFill>
                <a:srgbClr val="000000"/>
              </a:solidFill>
              <a:effectLst/>
              <a:uLnTx/>
              <a:uFillTx/>
              <a:latin typeface="Arial"/>
              <a:cs typeface="Arial"/>
              <a:sym typeface="Arial"/>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62901446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Wonderful, thank you so much. First, do you have any questions about our study? (ask parent AND child ). OK so now I have just a couple more questions just to see how things worked for you over zoom.</a:t>
            </a:r>
          </a:p>
          <a:p>
            <a:endParaRPr lang="en-US" dirty="0"/>
          </a:p>
        </p:txBody>
      </p:sp>
      <p:sp>
        <p:nvSpPr>
          <p:cNvPr id="4" name="Slide Number Placeholder 3"/>
          <p:cNvSpPr>
            <a:spLocks noGrp="1"/>
          </p:cNvSpPr>
          <p:nvPr>
            <p:ph type="sldNum" sz="quarter" idx="5"/>
          </p:nvPr>
        </p:nvSpPr>
        <p:spPr/>
        <p:txBody>
          <a:bodyPr/>
          <a:lstStyle/>
          <a:p>
            <a:fld id="{F3538742-1EA1-41C5-9385-4B4CA8FDF95C}" type="slidenum">
              <a:rPr lang="en-US" smtClean="0"/>
              <a:t>53</a:t>
            </a:fld>
            <a:endParaRPr lang="en-US"/>
          </a:p>
        </p:txBody>
      </p:sp>
    </p:spTree>
    <p:extLst>
      <p:ext uri="{BB962C8B-B14F-4D97-AF65-F5344CB8AC3E}">
        <p14:creationId xmlns:p14="http://schemas.microsoft.com/office/powerpoint/2010/main" val="385638539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Next, can you tell me how the video quality was throughout the study, </a:t>
            </a:r>
            <a:r>
              <a:rPr lang="en-US" dirty="0"/>
              <a:t>from 1 being the worst and 5 being the best?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Could you see me okay?</a:t>
            </a: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AAB6187-7FB7-AD42-9C97-5724CCF4A9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3189347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How about the sound quality? Could you hear me okay?</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AAB6187-7FB7-AD42-9C97-5724CCF4A9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0303055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And how fun was the activity (for your child)? </a:t>
            </a: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AAB6187-7FB7-AD42-9C97-5724CCF4A9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1233810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Lastly, how you would like us to use our recording of today’s session? The baseline level of privacy is level 1, research only, which means only the experimenters in our lab will have access to the videos.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I’d be happy to describe the 2 additional levels of privacy if you’re interested - they’re really helpful for us but totally optional. Level 2 allows us to use your child’s video as an example at conferences or classes. Level 3 means your child’s video may be made public. Which level of consent would you be comfortable with? </a:t>
            </a: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AAB6187-7FB7-AD42-9C97-5724CCF4A9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624920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okay! Could you please enter full screen mode by pressing this button? </a:t>
            </a:r>
          </a:p>
          <a:p>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you could move your mouse over to the top right of the screen, you should see an icon that looks like this square. Please click on it to enter full screen mode.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you do not see this icon, that means you’re already in full screen mode.</a:t>
            </a:r>
            <a:endParaRPr lang="en-US" i="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AAB6187-7FB7-AD42-9C97-5724CCF4A9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7668282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That was our last question – thank you so much for taking the time to participate in our study today!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AAB6187-7FB7-AD42-9C97-5724CCF4A9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926106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 name="Shape 244"/>
          <p:cNvSpPr>
            <a:spLocks noGrp="1" noRot="1" noChangeAspect="1"/>
          </p:cNvSpPr>
          <p:nvPr>
            <p:ph type="sldImg"/>
          </p:nvPr>
        </p:nvSpPr>
        <p:spPr>
          <a:prstGeom prst="rect">
            <a:avLst/>
          </a:prstGeom>
        </p:spPr>
        <p:txBody>
          <a:bodyPr/>
          <a:lstStyle/>
          <a:p>
            <a:endParaRPr/>
          </a:p>
        </p:txBody>
      </p:sp>
      <p:sp>
        <p:nvSpPr>
          <p:cNvPr id="245" name="Shape 245"/>
          <p:cNvSpPr>
            <a:spLocks noGrp="1"/>
          </p:cNvSpPr>
          <p:nvPr>
            <p:ph type="body" sz="quarter" idx="1"/>
          </p:nvPr>
        </p:nvSpPr>
        <p:spPr>
          <a:prstGeom prst="rect">
            <a:avLst/>
          </a:prstGeom>
        </p:spPr>
        <p:txBody>
          <a:bodyPr/>
          <a:lstStyle/>
          <a:p>
            <a:r>
              <a:rPr lang="en-US" dirty="0"/>
              <a:t>Do you see our videos floating on top of the slides, or anchored beside the slides? A good way to check is if you can click and drag the videos, our videos are </a:t>
            </a:r>
            <a:r>
              <a:rPr lang="en-US" b="1" dirty="0"/>
              <a:t>on top </a:t>
            </a:r>
            <a:r>
              <a:rPr lang="en-US" dirty="0"/>
              <a:t>of the slides.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i="1" dirty="0"/>
              <a:t>[If parent is using external monitor:] </a:t>
            </a:r>
            <a:r>
              <a:rPr lang="en-US" i="0" dirty="0"/>
              <a:t>We’d like to set up your screen so that my video floats on top of the slides. If you’re viewing my video and the slides on separate monitors, would it be okay to disconnect the monitor for now?</a:t>
            </a:r>
          </a:p>
        </p:txBody>
      </p:sp>
    </p:spTree>
    <p:extLst>
      <p:ext uri="{BB962C8B-B14F-4D97-AF65-F5344CB8AC3E}">
        <p14:creationId xmlns:p14="http://schemas.microsoft.com/office/powerpoint/2010/main" val="38444026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Please move your mouse to the top of the screen and select “View Options,” like in this diagram. You should see an option called “Side-by-side Mode” near the bottom—please make sure that it’s unchecked.</a:t>
            </a: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AAB6187-7FB7-AD42-9C97-5724CCF4A9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960546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Can you see both of our videos, or just me?</a:t>
            </a: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AAB6187-7FB7-AD42-9C97-5724CCF4A9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908626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move your mouse over your own video, you will see a blue square with an ellipsis. Please click on that, and then click ‘Hide Self View’.</a:t>
            </a:r>
          </a:p>
          <a:p>
            <a:endParaRPr lang="en-US" dirty="0"/>
          </a:p>
          <a:p>
            <a:r>
              <a:rPr lang="en-US" dirty="0"/>
              <a:t>Do you just see my video now?</a:t>
            </a:r>
          </a:p>
          <a:p>
            <a:pPr>
              <a:defRPr i="1"/>
            </a:pPr>
            <a:r>
              <a:rPr lang="en-US" dirty="0"/>
              <a:t>[If “yes”: Skip to slide 14]</a:t>
            </a:r>
          </a:p>
          <a:p>
            <a:pPr>
              <a:defRPr i="1"/>
            </a:pPr>
            <a:r>
              <a:rPr lang="en-US" dirty="0"/>
              <a:t>[If there are other people on the call, the parent might still be able to see their icons:] </a:t>
            </a:r>
            <a:r>
              <a:rPr lang="en-US" i="0" dirty="0"/>
              <a:t>As I mentioned in the beginning of the game, we have a few researcher assistants sitting in. So we’re also going to hide them.</a:t>
            </a:r>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AAB6187-7FB7-AD42-9C97-5724CCF4A9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616861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audio" Target="NULL"/><Relationship Id="rId2" Type="http://schemas.openxmlformats.org/officeDocument/2006/relationships/slideMaster" Target="../slideMasters/slideMaster2.xml"/><Relationship Id="rId1" Type="http://schemas.openxmlformats.org/officeDocument/2006/relationships/audio" Target="../media/audio1.wav"/></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audio" Target="NULL"/><Relationship Id="rId2" Type="http://schemas.openxmlformats.org/officeDocument/2006/relationships/slideMaster" Target="../slideMasters/slideMaster3.xml"/><Relationship Id="rId1" Type="http://schemas.openxmlformats.org/officeDocument/2006/relationships/audio" Target="../media/audio1.wav"/></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4B34BB-B456-48E6-864B-FCAAD12F60C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CBAB54-B476-4440-8909-DFF90DB9731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598EB49-2FE5-488D-B385-F77FABCA0AAF}"/>
              </a:ext>
            </a:extLst>
          </p:cNvPr>
          <p:cNvSpPr>
            <a:spLocks noGrp="1"/>
          </p:cNvSpPr>
          <p:nvPr>
            <p:ph type="dt" sz="half" idx="10"/>
          </p:nvPr>
        </p:nvSpPr>
        <p:spPr/>
        <p:txBody>
          <a:bodyPr/>
          <a:lstStyle/>
          <a:p>
            <a:fld id="{D4D9C9AD-9896-4B0A-82B4-856C91CE4BB8}" type="datetimeFigureOut">
              <a:rPr lang="en-US" smtClean="0"/>
              <a:t>6/20/2021</a:t>
            </a:fld>
            <a:endParaRPr lang="en-US"/>
          </a:p>
        </p:txBody>
      </p:sp>
      <p:sp>
        <p:nvSpPr>
          <p:cNvPr id="5" name="Footer Placeholder 4">
            <a:extLst>
              <a:ext uri="{FF2B5EF4-FFF2-40B4-BE49-F238E27FC236}">
                <a16:creationId xmlns:a16="http://schemas.microsoft.com/office/drawing/2014/main" id="{C95220F0-C746-46BC-963C-3BF141330D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4BB128D-590C-4184-BDBF-E59D6510E5BA}"/>
              </a:ext>
            </a:extLst>
          </p:cNvPr>
          <p:cNvSpPr>
            <a:spLocks noGrp="1"/>
          </p:cNvSpPr>
          <p:nvPr>
            <p:ph type="sldNum" sz="quarter" idx="12"/>
          </p:nvPr>
        </p:nvSpPr>
        <p:spPr/>
        <p:txBody>
          <a:bodyPr/>
          <a:lstStyle/>
          <a:p>
            <a:fld id="{DBBF6A46-9C6B-4D70-8DF5-D3D88EAADF08}" type="slidenum">
              <a:rPr lang="en-US" smtClean="0"/>
              <a:t>‹#›</a:t>
            </a:fld>
            <a:endParaRPr lang="en-US"/>
          </a:p>
        </p:txBody>
      </p:sp>
    </p:spTree>
    <p:extLst>
      <p:ext uri="{BB962C8B-B14F-4D97-AF65-F5344CB8AC3E}">
        <p14:creationId xmlns:p14="http://schemas.microsoft.com/office/powerpoint/2010/main" val="25042188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046C9D-F7D9-4A71-B925-520C66FCE0C3}"/>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28AE862E-79C1-4CEA-8587-EB6B69E84245}"/>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6D23BDCF-7098-4722-9A95-AAB7C4BBFA72}"/>
              </a:ext>
            </a:extLst>
          </p:cNvPr>
          <p:cNvSpPr>
            <a:spLocks noGrp="1"/>
          </p:cNvSpPr>
          <p:nvPr>
            <p:ph type="dt" sz="half" idx="10"/>
          </p:nvPr>
        </p:nvSpPr>
        <p:spPr/>
        <p:txBody>
          <a:bodyPr/>
          <a:lstStyle/>
          <a:p>
            <a:fld id="{D4D9C9AD-9896-4B0A-82B4-856C91CE4BB8}" type="datetimeFigureOut">
              <a:rPr lang="en-US" smtClean="0"/>
              <a:t>6/20/2021</a:t>
            </a:fld>
            <a:endParaRPr lang="en-US"/>
          </a:p>
        </p:txBody>
      </p:sp>
      <p:sp>
        <p:nvSpPr>
          <p:cNvPr id="5" name="Footer Placeholder 4">
            <a:extLst>
              <a:ext uri="{FF2B5EF4-FFF2-40B4-BE49-F238E27FC236}">
                <a16:creationId xmlns:a16="http://schemas.microsoft.com/office/drawing/2014/main" id="{B843810D-8253-4322-954E-209749E5C00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D20CAC1-8ABD-467F-A5DC-75F625CF127B}"/>
              </a:ext>
            </a:extLst>
          </p:cNvPr>
          <p:cNvSpPr>
            <a:spLocks noGrp="1"/>
          </p:cNvSpPr>
          <p:nvPr>
            <p:ph type="sldNum" sz="quarter" idx="12"/>
          </p:nvPr>
        </p:nvSpPr>
        <p:spPr/>
        <p:txBody>
          <a:bodyPr/>
          <a:lstStyle/>
          <a:p>
            <a:fld id="{DBBF6A46-9C6B-4D70-8DF5-D3D88EAADF08}" type="slidenum">
              <a:rPr lang="en-US" smtClean="0"/>
              <a:t>‹#›</a:t>
            </a:fld>
            <a:endParaRPr lang="en-US"/>
          </a:p>
        </p:txBody>
      </p:sp>
    </p:spTree>
    <p:extLst>
      <p:ext uri="{BB962C8B-B14F-4D97-AF65-F5344CB8AC3E}">
        <p14:creationId xmlns:p14="http://schemas.microsoft.com/office/powerpoint/2010/main" val="147551296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046C9D-F7D9-4A71-B925-520C66FCE0C3}"/>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28AE862E-79C1-4CEA-8587-EB6B69E84245}"/>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6D23BDCF-7098-4722-9A95-AAB7C4BBFA72}"/>
              </a:ext>
            </a:extLst>
          </p:cNvPr>
          <p:cNvSpPr>
            <a:spLocks noGrp="1"/>
          </p:cNvSpPr>
          <p:nvPr>
            <p:ph type="dt" sz="half" idx="10"/>
          </p:nvPr>
        </p:nvSpPr>
        <p:spPr/>
        <p:txBody>
          <a:bodyPr/>
          <a:lstStyle/>
          <a:p>
            <a:fld id="{D4D9C9AD-9896-4B0A-82B4-856C91CE4BB8}" type="datetimeFigureOut">
              <a:rPr lang="en-US" smtClean="0"/>
              <a:t>6/20/2021</a:t>
            </a:fld>
            <a:endParaRPr lang="en-US"/>
          </a:p>
        </p:txBody>
      </p:sp>
      <p:sp>
        <p:nvSpPr>
          <p:cNvPr id="5" name="Footer Placeholder 4">
            <a:extLst>
              <a:ext uri="{FF2B5EF4-FFF2-40B4-BE49-F238E27FC236}">
                <a16:creationId xmlns:a16="http://schemas.microsoft.com/office/drawing/2014/main" id="{B843810D-8253-4322-954E-209749E5C00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D20CAC1-8ABD-467F-A5DC-75F625CF127B}"/>
              </a:ext>
            </a:extLst>
          </p:cNvPr>
          <p:cNvSpPr>
            <a:spLocks noGrp="1"/>
          </p:cNvSpPr>
          <p:nvPr>
            <p:ph type="sldNum" sz="quarter" idx="12"/>
          </p:nvPr>
        </p:nvSpPr>
        <p:spPr/>
        <p:txBody>
          <a:bodyPr/>
          <a:lstStyle/>
          <a:p>
            <a:fld id="{DBBF6A46-9C6B-4D70-8DF5-D3D88EAADF08}" type="slidenum">
              <a:rPr lang="en-US" smtClean="0"/>
              <a:t>‹#›</a:t>
            </a:fld>
            <a:endParaRPr lang="en-US"/>
          </a:p>
        </p:txBody>
      </p:sp>
    </p:spTree>
    <p:extLst>
      <p:ext uri="{BB962C8B-B14F-4D97-AF65-F5344CB8AC3E}">
        <p14:creationId xmlns:p14="http://schemas.microsoft.com/office/powerpoint/2010/main" val="343530886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4B34BB-B456-48E6-864B-FCAAD12F60C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CBAB54-B476-4440-8909-DFF90DB9731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598EB49-2FE5-488D-B385-F77FABCA0AAF}"/>
              </a:ext>
            </a:extLst>
          </p:cNvPr>
          <p:cNvSpPr>
            <a:spLocks noGrp="1"/>
          </p:cNvSpPr>
          <p:nvPr>
            <p:ph type="dt" sz="half" idx="10"/>
          </p:nvPr>
        </p:nvSpPr>
        <p:spPr/>
        <p:txBody>
          <a:bodyPr/>
          <a:lstStyle/>
          <a:p>
            <a:fld id="{D4D9C9AD-9896-4B0A-82B4-856C91CE4BB8}" type="datetimeFigureOut">
              <a:rPr lang="en-US" smtClean="0"/>
              <a:t>6/20/2021</a:t>
            </a:fld>
            <a:endParaRPr lang="en-US"/>
          </a:p>
        </p:txBody>
      </p:sp>
      <p:sp>
        <p:nvSpPr>
          <p:cNvPr id="5" name="Footer Placeholder 4">
            <a:extLst>
              <a:ext uri="{FF2B5EF4-FFF2-40B4-BE49-F238E27FC236}">
                <a16:creationId xmlns:a16="http://schemas.microsoft.com/office/drawing/2014/main" id="{C95220F0-C746-46BC-963C-3BF141330D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4BB128D-590C-4184-BDBF-E59D6510E5BA}"/>
              </a:ext>
            </a:extLst>
          </p:cNvPr>
          <p:cNvSpPr>
            <a:spLocks noGrp="1"/>
          </p:cNvSpPr>
          <p:nvPr>
            <p:ph type="sldNum" sz="quarter" idx="12"/>
          </p:nvPr>
        </p:nvSpPr>
        <p:spPr/>
        <p:txBody>
          <a:bodyPr/>
          <a:lstStyle/>
          <a:p>
            <a:fld id="{DBBF6A46-9C6B-4D70-8DF5-D3D88EAADF08}" type="slidenum">
              <a:rPr lang="en-US" smtClean="0"/>
              <a:t>‹#›</a:t>
            </a:fld>
            <a:endParaRPr lang="en-US"/>
          </a:p>
        </p:txBody>
      </p:sp>
    </p:spTree>
    <p:extLst>
      <p:ext uri="{BB962C8B-B14F-4D97-AF65-F5344CB8AC3E}">
        <p14:creationId xmlns:p14="http://schemas.microsoft.com/office/powerpoint/2010/main" val="183820617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CABED4-5386-4E33-AACE-03EF516F91FD}"/>
              </a:ext>
            </a:extLst>
          </p:cNvPr>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238199A1-3A3C-4FF0-A60F-4559A382C723}"/>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34D1DA2-F3A9-4941-AD30-1F6B170AA936}"/>
              </a:ext>
            </a:extLst>
          </p:cNvPr>
          <p:cNvSpPr>
            <a:spLocks noGrp="1"/>
          </p:cNvSpPr>
          <p:nvPr>
            <p:ph type="dt" sz="half" idx="10"/>
          </p:nvPr>
        </p:nvSpPr>
        <p:spPr/>
        <p:txBody>
          <a:bodyPr/>
          <a:lstStyle/>
          <a:p>
            <a:fld id="{D4D9C9AD-9896-4B0A-82B4-856C91CE4BB8}" type="datetimeFigureOut">
              <a:rPr lang="en-US" smtClean="0"/>
              <a:t>6/20/2021</a:t>
            </a:fld>
            <a:endParaRPr lang="en-US"/>
          </a:p>
        </p:txBody>
      </p:sp>
      <p:sp>
        <p:nvSpPr>
          <p:cNvPr id="5" name="Footer Placeholder 4">
            <a:extLst>
              <a:ext uri="{FF2B5EF4-FFF2-40B4-BE49-F238E27FC236}">
                <a16:creationId xmlns:a16="http://schemas.microsoft.com/office/drawing/2014/main" id="{B87138F8-43EC-4A33-A69B-7C7DBB9ABCA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9B4EA24-F9A9-4F2C-9EEB-6865AD5818A5}"/>
              </a:ext>
            </a:extLst>
          </p:cNvPr>
          <p:cNvSpPr>
            <a:spLocks noGrp="1"/>
          </p:cNvSpPr>
          <p:nvPr>
            <p:ph type="sldNum" sz="quarter" idx="12"/>
          </p:nvPr>
        </p:nvSpPr>
        <p:spPr/>
        <p:txBody>
          <a:bodyPr/>
          <a:lstStyle/>
          <a:p>
            <a:fld id="{DBBF6A46-9C6B-4D70-8DF5-D3D88EAADF08}" type="slidenum">
              <a:rPr lang="en-US" smtClean="0"/>
              <a:t>‹#›</a:t>
            </a:fld>
            <a:endParaRPr lang="en-US"/>
          </a:p>
        </p:txBody>
      </p:sp>
    </p:spTree>
    <p:extLst>
      <p:ext uri="{BB962C8B-B14F-4D97-AF65-F5344CB8AC3E}">
        <p14:creationId xmlns:p14="http://schemas.microsoft.com/office/powerpoint/2010/main" val="40147527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960FFF-84C6-4444-81FA-6AB5CC420FB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C537E24-F5BA-45CD-9FD4-3EF6C1BEEA57}"/>
              </a:ext>
            </a:extLst>
          </p:cNvPr>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942C4D6-5422-4CB1-B0EF-7D8966CBF567}"/>
              </a:ext>
            </a:extLst>
          </p:cNvPr>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678ADC3-4A94-4222-A014-47707C928F96}"/>
              </a:ext>
            </a:extLst>
          </p:cNvPr>
          <p:cNvSpPr>
            <a:spLocks noGrp="1"/>
          </p:cNvSpPr>
          <p:nvPr>
            <p:ph type="dt" sz="half" idx="10"/>
          </p:nvPr>
        </p:nvSpPr>
        <p:spPr/>
        <p:txBody>
          <a:bodyPr/>
          <a:lstStyle/>
          <a:p>
            <a:fld id="{D4D9C9AD-9896-4B0A-82B4-856C91CE4BB8}" type="datetimeFigureOut">
              <a:rPr lang="en-US" smtClean="0"/>
              <a:t>6/20/2021</a:t>
            </a:fld>
            <a:endParaRPr lang="en-US"/>
          </a:p>
        </p:txBody>
      </p:sp>
      <p:sp>
        <p:nvSpPr>
          <p:cNvPr id="6" name="Footer Placeholder 5">
            <a:extLst>
              <a:ext uri="{FF2B5EF4-FFF2-40B4-BE49-F238E27FC236}">
                <a16:creationId xmlns:a16="http://schemas.microsoft.com/office/drawing/2014/main" id="{1AE69165-1B5E-4262-8498-8671886BB9E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6FC6B5D-2C1C-4CA4-AA1B-EFA0D947BF01}"/>
              </a:ext>
            </a:extLst>
          </p:cNvPr>
          <p:cNvSpPr>
            <a:spLocks noGrp="1"/>
          </p:cNvSpPr>
          <p:nvPr>
            <p:ph type="sldNum" sz="quarter" idx="12"/>
          </p:nvPr>
        </p:nvSpPr>
        <p:spPr/>
        <p:txBody>
          <a:bodyPr/>
          <a:lstStyle/>
          <a:p>
            <a:fld id="{DBBF6A46-9C6B-4D70-8DF5-D3D88EAADF08}" type="slidenum">
              <a:rPr lang="en-US" smtClean="0"/>
              <a:t>‹#›</a:t>
            </a:fld>
            <a:endParaRPr lang="en-US"/>
          </a:p>
        </p:txBody>
      </p:sp>
    </p:spTree>
    <p:extLst>
      <p:ext uri="{BB962C8B-B14F-4D97-AF65-F5344CB8AC3E}">
        <p14:creationId xmlns:p14="http://schemas.microsoft.com/office/powerpoint/2010/main" val="151641002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C6B52-E465-4596-B303-7CFC6E6AE79F}"/>
              </a:ext>
            </a:extLst>
          </p:cNvPr>
          <p:cNvSpPr>
            <a:spLocks noGrp="1"/>
          </p:cNvSpPr>
          <p:nvPr>
            <p:ph type="title"/>
          </p:nvPr>
        </p:nvSpPr>
        <p:spPr>
          <a:xfrm>
            <a:off x="629841" y="273844"/>
            <a:ext cx="7886700" cy="994172"/>
          </a:xfrm>
        </p:spPr>
        <p:txBody>
          <a:bodyPr/>
          <a:lstStyle/>
          <a:p>
            <a:r>
              <a:rPr lang="en-US"/>
              <a:t>Click to edit Master title style</a:t>
            </a:r>
          </a:p>
        </p:txBody>
      </p:sp>
      <p:sp>
        <p:nvSpPr>
          <p:cNvPr id="3" name="Text Placeholder 2">
            <a:extLst>
              <a:ext uri="{FF2B5EF4-FFF2-40B4-BE49-F238E27FC236}">
                <a16:creationId xmlns:a16="http://schemas.microsoft.com/office/drawing/2014/main" id="{CF25F132-2824-4071-9FDE-BFD39287F224}"/>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E1B7B1AA-25DB-4E6D-8C41-6D07916CCB40}"/>
              </a:ext>
            </a:extLst>
          </p:cNvPr>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692F4EB-A539-4893-A05A-06D9F53BB1C1}"/>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C3C793FE-E52A-4127-9BDB-E551362B23BC}"/>
              </a:ext>
            </a:extLst>
          </p:cNvPr>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C7E35BD-5D5D-4323-B2B5-014EC74C1B18}"/>
              </a:ext>
            </a:extLst>
          </p:cNvPr>
          <p:cNvSpPr>
            <a:spLocks noGrp="1"/>
          </p:cNvSpPr>
          <p:nvPr>
            <p:ph type="dt" sz="half" idx="10"/>
          </p:nvPr>
        </p:nvSpPr>
        <p:spPr/>
        <p:txBody>
          <a:bodyPr/>
          <a:lstStyle/>
          <a:p>
            <a:fld id="{D4D9C9AD-9896-4B0A-82B4-856C91CE4BB8}" type="datetimeFigureOut">
              <a:rPr lang="en-US" smtClean="0"/>
              <a:t>6/20/2021</a:t>
            </a:fld>
            <a:endParaRPr lang="en-US"/>
          </a:p>
        </p:txBody>
      </p:sp>
      <p:sp>
        <p:nvSpPr>
          <p:cNvPr id="8" name="Footer Placeholder 7">
            <a:extLst>
              <a:ext uri="{FF2B5EF4-FFF2-40B4-BE49-F238E27FC236}">
                <a16:creationId xmlns:a16="http://schemas.microsoft.com/office/drawing/2014/main" id="{02A81843-FBEA-48B9-98F1-186A80DA93E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89D6E85-D9AC-4AD0-8998-330F2B6F8C12}"/>
              </a:ext>
            </a:extLst>
          </p:cNvPr>
          <p:cNvSpPr>
            <a:spLocks noGrp="1"/>
          </p:cNvSpPr>
          <p:nvPr>
            <p:ph type="sldNum" sz="quarter" idx="12"/>
          </p:nvPr>
        </p:nvSpPr>
        <p:spPr/>
        <p:txBody>
          <a:bodyPr/>
          <a:lstStyle/>
          <a:p>
            <a:fld id="{DBBF6A46-9C6B-4D70-8DF5-D3D88EAADF08}" type="slidenum">
              <a:rPr lang="en-US" smtClean="0"/>
              <a:t>‹#›</a:t>
            </a:fld>
            <a:endParaRPr lang="en-US"/>
          </a:p>
        </p:txBody>
      </p:sp>
    </p:spTree>
    <p:extLst>
      <p:ext uri="{BB962C8B-B14F-4D97-AF65-F5344CB8AC3E}">
        <p14:creationId xmlns:p14="http://schemas.microsoft.com/office/powerpoint/2010/main" val="101746666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DF0404-BAE7-4F76-BFCD-60A7668FDB2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B37FA0C-84AB-4701-A169-E9384C6EDC05}"/>
              </a:ext>
            </a:extLst>
          </p:cNvPr>
          <p:cNvSpPr>
            <a:spLocks noGrp="1"/>
          </p:cNvSpPr>
          <p:nvPr>
            <p:ph type="dt" sz="half" idx="10"/>
          </p:nvPr>
        </p:nvSpPr>
        <p:spPr/>
        <p:txBody>
          <a:bodyPr/>
          <a:lstStyle/>
          <a:p>
            <a:fld id="{D4D9C9AD-9896-4B0A-82B4-856C91CE4BB8}" type="datetimeFigureOut">
              <a:rPr lang="en-US" smtClean="0"/>
              <a:t>6/20/2021</a:t>
            </a:fld>
            <a:endParaRPr lang="en-US"/>
          </a:p>
        </p:txBody>
      </p:sp>
      <p:sp>
        <p:nvSpPr>
          <p:cNvPr id="4" name="Footer Placeholder 3">
            <a:extLst>
              <a:ext uri="{FF2B5EF4-FFF2-40B4-BE49-F238E27FC236}">
                <a16:creationId xmlns:a16="http://schemas.microsoft.com/office/drawing/2014/main" id="{A635F0A4-7B9F-498A-B85B-B1ABC79E119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40A9B4B-A7F5-4BA9-B628-9BA3A68B11D0}"/>
              </a:ext>
            </a:extLst>
          </p:cNvPr>
          <p:cNvSpPr>
            <a:spLocks noGrp="1"/>
          </p:cNvSpPr>
          <p:nvPr>
            <p:ph type="sldNum" sz="quarter" idx="12"/>
          </p:nvPr>
        </p:nvSpPr>
        <p:spPr/>
        <p:txBody>
          <a:bodyPr/>
          <a:lstStyle/>
          <a:p>
            <a:fld id="{DBBF6A46-9C6B-4D70-8DF5-D3D88EAADF08}" type="slidenum">
              <a:rPr lang="en-US" smtClean="0"/>
              <a:t>‹#›</a:t>
            </a:fld>
            <a:endParaRPr lang="en-US"/>
          </a:p>
        </p:txBody>
      </p:sp>
    </p:spTree>
    <p:extLst>
      <p:ext uri="{BB962C8B-B14F-4D97-AF65-F5344CB8AC3E}">
        <p14:creationId xmlns:p14="http://schemas.microsoft.com/office/powerpoint/2010/main" val="47734651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03FB85D-9236-4086-BDA8-974565A9407D}"/>
              </a:ext>
            </a:extLst>
          </p:cNvPr>
          <p:cNvSpPr>
            <a:spLocks noGrp="1"/>
          </p:cNvSpPr>
          <p:nvPr>
            <p:ph type="dt" sz="half" idx="10"/>
          </p:nvPr>
        </p:nvSpPr>
        <p:spPr/>
        <p:txBody>
          <a:bodyPr/>
          <a:lstStyle/>
          <a:p>
            <a:fld id="{D4D9C9AD-9896-4B0A-82B4-856C91CE4BB8}" type="datetimeFigureOut">
              <a:rPr lang="en-US" smtClean="0"/>
              <a:t>6/20/2021</a:t>
            </a:fld>
            <a:endParaRPr lang="en-US"/>
          </a:p>
        </p:txBody>
      </p:sp>
      <p:sp>
        <p:nvSpPr>
          <p:cNvPr id="3" name="Footer Placeholder 2">
            <a:extLst>
              <a:ext uri="{FF2B5EF4-FFF2-40B4-BE49-F238E27FC236}">
                <a16:creationId xmlns:a16="http://schemas.microsoft.com/office/drawing/2014/main" id="{46AA0457-1526-4C84-BB9E-69EAAE5CB57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8E2C8C7-EF89-4B77-937C-A3A47BADC3BC}"/>
              </a:ext>
            </a:extLst>
          </p:cNvPr>
          <p:cNvSpPr>
            <a:spLocks noGrp="1"/>
          </p:cNvSpPr>
          <p:nvPr>
            <p:ph type="sldNum" sz="quarter" idx="12"/>
          </p:nvPr>
        </p:nvSpPr>
        <p:spPr/>
        <p:txBody>
          <a:bodyPr/>
          <a:lstStyle/>
          <a:p>
            <a:fld id="{DBBF6A46-9C6B-4D70-8DF5-D3D88EAADF08}" type="slidenum">
              <a:rPr lang="en-US" smtClean="0"/>
              <a:t>‹#›</a:t>
            </a:fld>
            <a:endParaRPr lang="en-US"/>
          </a:p>
        </p:txBody>
      </p:sp>
    </p:spTree>
    <p:extLst>
      <p:ext uri="{BB962C8B-B14F-4D97-AF65-F5344CB8AC3E}">
        <p14:creationId xmlns:p14="http://schemas.microsoft.com/office/powerpoint/2010/main" val="317567531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D9B5EA-16ED-4B43-8F3D-309162CE2C09}"/>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CE10550F-9021-4E08-8E6C-68729DA9F1FA}"/>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E01147B-E3EE-41B8-A698-59AE2FCFA28B}"/>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09CEE615-2D37-4CCE-AB09-A16CC8ED26DD}"/>
              </a:ext>
            </a:extLst>
          </p:cNvPr>
          <p:cNvSpPr>
            <a:spLocks noGrp="1"/>
          </p:cNvSpPr>
          <p:nvPr>
            <p:ph type="dt" sz="half" idx="10"/>
          </p:nvPr>
        </p:nvSpPr>
        <p:spPr/>
        <p:txBody>
          <a:bodyPr/>
          <a:lstStyle/>
          <a:p>
            <a:fld id="{D4D9C9AD-9896-4B0A-82B4-856C91CE4BB8}" type="datetimeFigureOut">
              <a:rPr lang="en-US" smtClean="0"/>
              <a:t>6/20/2021</a:t>
            </a:fld>
            <a:endParaRPr lang="en-US"/>
          </a:p>
        </p:txBody>
      </p:sp>
      <p:sp>
        <p:nvSpPr>
          <p:cNvPr id="6" name="Footer Placeholder 5">
            <a:extLst>
              <a:ext uri="{FF2B5EF4-FFF2-40B4-BE49-F238E27FC236}">
                <a16:creationId xmlns:a16="http://schemas.microsoft.com/office/drawing/2014/main" id="{6BE88027-59AD-40F8-A7B2-6F176A994C8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A97204B-FC23-408F-9C92-89DB6C8C4EB6}"/>
              </a:ext>
            </a:extLst>
          </p:cNvPr>
          <p:cNvSpPr>
            <a:spLocks noGrp="1"/>
          </p:cNvSpPr>
          <p:nvPr>
            <p:ph type="sldNum" sz="quarter" idx="12"/>
          </p:nvPr>
        </p:nvSpPr>
        <p:spPr/>
        <p:txBody>
          <a:bodyPr/>
          <a:lstStyle/>
          <a:p>
            <a:fld id="{DBBF6A46-9C6B-4D70-8DF5-D3D88EAADF08}" type="slidenum">
              <a:rPr lang="en-US" smtClean="0"/>
              <a:t>‹#›</a:t>
            </a:fld>
            <a:endParaRPr lang="en-US"/>
          </a:p>
        </p:txBody>
      </p:sp>
    </p:spTree>
    <p:extLst>
      <p:ext uri="{BB962C8B-B14F-4D97-AF65-F5344CB8AC3E}">
        <p14:creationId xmlns:p14="http://schemas.microsoft.com/office/powerpoint/2010/main" val="2717312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5AD607-BD3F-40B6-8FE6-0FFE5DB7F5E3}"/>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2D70A530-A554-42B8-9D00-5EAA73D090DD}"/>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C17A28C0-5366-4366-997D-6DCFC08D1318}"/>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CD35C916-A455-4576-A5C4-788AE0DFA0C6}"/>
              </a:ext>
            </a:extLst>
          </p:cNvPr>
          <p:cNvSpPr>
            <a:spLocks noGrp="1"/>
          </p:cNvSpPr>
          <p:nvPr>
            <p:ph type="dt" sz="half" idx="10"/>
          </p:nvPr>
        </p:nvSpPr>
        <p:spPr/>
        <p:txBody>
          <a:bodyPr/>
          <a:lstStyle/>
          <a:p>
            <a:fld id="{D4D9C9AD-9896-4B0A-82B4-856C91CE4BB8}" type="datetimeFigureOut">
              <a:rPr lang="en-US" smtClean="0"/>
              <a:t>6/20/2021</a:t>
            </a:fld>
            <a:endParaRPr lang="en-US"/>
          </a:p>
        </p:txBody>
      </p:sp>
      <p:sp>
        <p:nvSpPr>
          <p:cNvPr id="6" name="Footer Placeholder 5">
            <a:extLst>
              <a:ext uri="{FF2B5EF4-FFF2-40B4-BE49-F238E27FC236}">
                <a16:creationId xmlns:a16="http://schemas.microsoft.com/office/drawing/2014/main" id="{7145E7D9-2C7E-4DF7-9428-001AA8B4827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B3D154C-E799-4428-966C-8677A56B81DC}"/>
              </a:ext>
            </a:extLst>
          </p:cNvPr>
          <p:cNvSpPr>
            <a:spLocks noGrp="1"/>
          </p:cNvSpPr>
          <p:nvPr>
            <p:ph type="sldNum" sz="quarter" idx="12"/>
          </p:nvPr>
        </p:nvSpPr>
        <p:spPr/>
        <p:txBody>
          <a:bodyPr/>
          <a:lstStyle/>
          <a:p>
            <a:fld id="{DBBF6A46-9C6B-4D70-8DF5-D3D88EAADF08}" type="slidenum">
              <a:rPr lang="en-US" smtClean="0"/>
              <a:t>‹#›</a:t>
            </a:fld>
            <a:endParaRPr lang="en-US"/>
          </a:p>
        </p:txBody>
      </p:sp>
    </p:spTree>
    <p:extLst>
      <p:ext uri="{BB962C8B-B14F-4D97-AF65-F5344CB8AC3E}">
        <p14:creationId xmlns:p14="http://schemas.microsoft.com/office/powerpoint/2010/main" val="135106703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59BD09-7E4A-4C4B-BEE1-25D9D6FFED1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C28BA1F-CA84-4054-B246-60CED387767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BCBEEBF-5F58-4DBC-B35F-710E3945653F}"/>
              </a:ext>
            </a:extLst>
          </p:cNvPr>
          <p:cNvSpPr>
            <a:spLocks noGrp="1"/>
          </p:cNvSpPr>
          <p:nvPr>
            <p:ph type="dt" sz="half" idx="10"/>
          </p:nvPr>
        </p:nvSpPr>
        <p:spPr/>
        <p:txBody>
          <a:bodyPr/>
          <a:lstStyle/>
          <a:p>
            <a:fld id="{D4D9C9AD-9896-4B0A-82B4-856C91CE4BB8}" type="datetimeFigureOut">
              <a:rPr lang="en-US" smtClean="0"/>
              <a:t>6/20/2021</a:t>
            </a:fld>
            <a:endParaRPr lang="en-US"/>
          </a:p>
        </p:txBody>
      </p:sp>
      <p:sp>
        <p:nvSpPr>
          <p:cNvPr id="5" name="Footer Placeholder 4">
            <a:extLst>
              <a:ext uri="{FF2B5EF4-FFF2-40B4-BE49-F238E27FC236}">
                <a16:creationId xmlns:a16="http://schemas.microsoft.com/office/drawing/2014/main" id="{80F4317E-D3FC-4E7E-98A7-8F236457E4E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173A4A1-794B-4DB7-B0C4-4A063DA07CBD}"/>
              </a:ext>
            </a:extLst>
          </p:cNvPr>
          <p:cNvSpPr>
            <a:spLocks noGrp="1"/>
          </p:cNvSpPr>
          <p:nvPr>
            <p:ph type="sldNum" sz="quarter" idx="12"/>
          </p:nvPr>
        </p:nvSpPr>
        <p:spPr/>
        <p:txBody>
          <a:bodyPr/>
          <a:lstStyle/>
          <a:p>
            <a:fld id="{DBBF6A46-9C6B-4D70-8DF5-D3D88EAADF08}" type="slidenum">
              <a:rPr lang="en-US" smtClean="0"/>
              <a:t>‹#›</a:t>
            </a:fld>
            <a:endParaRPr lang="en-US"/>
          </a:p>
        </p:txBody>
      </p:sp>
    </p:spTree>
    <p:extLst>
      <p:ext uri="{BB962C8B-B14F-4D97-AF65-F5344CB8AC3E}">
        <p14:creationId xmlns:p14="http://schemas.microsoft.com/office/powerpoint/2010/main" val="187532896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5E22F5A-BC6B-456A-81F7-CEF070E45B8A}"/>
              </a:ext>
            </a:extLst>
          </p:cNvPr>
          <p:cNvSpPr>
            <a:spLocks noGrp="1"/>
          </p:cNvSpPr>
          <p:nvPr>
            <p:ph type="title" orient="vert"/>
          </p:nvPr>
        </p:nvSpPr>
        <p:spPr>
          <a:xfrm>
            <a:off x="6543675" y="273844"/>
            <a:ext cx="1971675" cy="4358879"/>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F6D5A19-1FE6-41A4-894A-158533281783}"/>
              </a:ext>
            </a:extLst>
          </p:cNvPr>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961A378-38E9-4850-AF2E-1FA87F829305}"/>
              </a:ext>
            </a:extLst>
          </p:cNvPr>
          <p:cNvSpPr>
            <a:spLocks noGrp="1"/>
          </p:cNvSpPr>
          <p:nvPr>
            <p:ph type="dt" sz="half" idx="10"/>
          </p:nvPr>
        </p:nvSpPr>
        <p:spPr/>
        <p:txBody>
          <a:bodyPr/>
          <a:lstStyle/>
          <a:p>
            <a:fld id="{D4D9C9AD-9896-4B0A-82B4-856C91CE4BB8}" type="datetimeFigureOut">
              <a:rPr lang="en-US" smtClean="0"/>
              <a:t>6/20/2021</a:t>
            </a:fld>
            <a:endParaRPr lang="en-US"/>
          </a:p>
        </p:txBody>
      </p:sp>
      <p:sp>
        <p:nvSpPr>
          <p:cNvPr id="5" name="Footer Placeholder 4">
            <a:extLst>
              <a:ext uri="{FF2B5EF4-FFF2-40B4-BE49-F238E27FC236}">
                <a16:creationId xmlns:a16="http://schemas.microsoft.com/office/drawing/2014/main" id="{6229DA4A-5B77-4722-86AC-89751A9714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60872C4-477E-4ED9-B666-0916FA0E8F8B}"/>
              </a:ext>
            </a:extLst>
          </p:cNvPr>
          <p:cNvSpPr>
            <a:spLocks noGrp="1"/>
          </p:cNvSpPr>
          <p:nvPr>
            <p:ph type="sldNum" sz="quarter" idx="12"/>
          </p:nvPr>
        </p:nvSpPr>
        <p:spPr/>
        <p:txBody>
          <a:bodyPr/>
          <a:lstStyle/>
          <a:p>
            <a:fld id="{DBBF6A46-9C6B-4D70-8DF5-D3D88EAADF08}" type="slidenum">
              <a:rPr lang="en-US" smtClean="0"/>
              <a:t>‹#›</a:t>
            </a:fld>
            <a:endParaRPr lang="en-US"/>
          </a:p>
        </p:txBody>
      </p:sp>
    </p:spTree>
    <p:extLst>
      <p:ext uri="{BB962C8B-B14F-4D97-AF65-F5344CB8AC3E}">
        <p14:creationId xmlns:p14="http://schemas.microsoft.com/office/powerpoint/2010/main" val="185955634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Section header" type="secHead">
  <p:cSld name="1_Section 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28981576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500">
        <p15:prstTrans prst="pageCurlDouble"/>
        <p:sndAc>
          <p:stSnd>
            <p:snd r:embed="rId1" name="page-flip-01a.wav"/>
          </p:stSnd>
        </p:sndAc>
      </p:transition>
    </mc:Choice>
    <mc:Fallback xmlns="">
      <p:transition spd="slow">
        <p:fade/>
        <p:sndAc>
          <p:stSnd>
            <p:snd r:embed="rId3" name="page-flip-01a.wav"/>
          </p:stSnd>
        </p:sndAc>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endParaRPr lang="en-US" dirty="0"/>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3F49D25-2E8B-4B54-AC4E-A3DE3E487C5D}" type="datetime1">
              <a:rPr lang="en-US" smtClean="0"/>
              <a:t>6/20/2021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92845508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53E6AFD-EE5B-49ED-A8D5-242628CB79F2}" type="datetime1">
              <a:rPr lang="en-US" smtClean="0"/>
              <a:t>6/20/2021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113E31D-E2AB-40D1-8B51-AFA5AFEF393A}" type="slidenum">
              <a:rPr lang="en-US" smtClean="0"/>
              <a:pPr/>
              <a:t>‹#›</a:t>
            </a:fld>
            <a:endParaRPr lang="en-US" dirty="0"/>
          </a:p>
        </p:txBody>
      </p:sp>
    </p:spTree>
    <p:extLst>
      <p:ext uri="{BB962C8B-B14F-4D97-AF65-F5344CB8AC3E}">
        <p14:creationId xmlns:p14="http://schemas.microsoft.com/office/powerpoint/2010/main" val="77548426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en-US"/>
              <a:t>Click to edit Master title style</a:t>
            </a:r>
            <a:endParaRPr lang="en-US" dirty="0"/>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1DD6486-A2B7-4810-BD4F-8802F33CA838}" type="datetime1">
              <a:rPr lang="en-US" smtClean="0"/>
              <a:t>6/20/2021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45267285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BFC4AA5-C723-4ACA-8162-40CD5E22C81D}" type="datetime1">
              <a:rPr lang="en-US" smtClean="0"/>
              <a:t>6/20/2021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42884904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EC38C96-B49A-4A99-8D3C-16E084C83E6D}" type="datetime1">
              <a:rPr lang="en-US" smtClean="0"/>
              <a:t>6/20/2021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86857349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0B09DE8-224C-474F-8E10-8AAFDD71DE16}" type="datetime1">
              <a:rPr lang="en-US" smtClean="0"/>
              <a:pPr/>
              <a:t>6/20/2021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5187985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2DA8979-B51A-4518-8BD3-D59D7F9558D7}" type="datetime1">
              <a:rPr lang="en-US" smtClean="0"/>
              <a:t>6/20/2021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22303742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2F5B585B-1D24-41E5-8E3C-BACEE3E595E8}" type="datetime1">
              <a:rPr lang="en-US" smtClean="0"/>
              <a:pPr/>
              <a:t>6/20/2021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9059971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81C33DF3-0017-4D38-836F-D38253E1CEFE}" type="datetime1">
              <a:rPr lang="en-US" smtClean="0"/>
              <a:t>6/20/2021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73983869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A587BE1-4BFA-492F-B876-6D5F336323B4}" type="datetime1">
              <a:rPr lang="en-US" smtClean="0"/>
              <a:t>6/20/2021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23713350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934AF61-F801-4096-A89C-00C49D713C5D}" type="datetime1">
              <a:rPr lang="en-US" smtClean="0"/>
              <a:t>6/20/2021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3675805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Section header" type="secHead">
  <p:cSld name="1_Section 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14163027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500">
        <p15:prstTrans prst="pageCurlDouble"/>
        <p:sndAc>
          <p:stSnd>
            <p:snd r:embed="rId1" name="page-flip-01a.wav"/>
          </p:stSnd>
        </p:sndAc>
      </p:transition>
    </mc:Choice>
    <mc:Fallback xmlns="">
      <p:transition spd="slow">
        <p:fade/>
        <p:sndAc>
          <p:stSnd>
            <p:snd r:embed="rId3" name="page-flip-01a.wav"/>
          </p:stSnd>
        </p:sndAc>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theme" Target="../theme/theme3.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86" r:id="rId10"/>
    <p:sldLayoutId id="2147483687"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0460D67-E79F-42F3-8CAE-97645F289E8C}"/>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50B33FE-674E-4406-B30E-BEA6F39AC68F}"/>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2A8BF83-5C8B-48CD-A6C3-958AAFA30298}"/>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D4D9C9AD-9896-4B0A-82B4-856C91CE4BB8}" type="datetimeFigureOut">
              <a:rPr lang="en-US" smtClean="0"/>
              <a:t>6/20/2021</a:t>
            </a:fld>
            <a:endParaRPr lang="en-US"/>
          </a:p>
        </p:txBody>
      </p:sp>
      <p:sp>
        <p:nvSpPr>
          <p:cNvPr id="5" name="Footer Placeholder 4">
            <a:extLst>
              <a:ext uri="{FF2B5EF4-FFF2-40B4-BE49-F238E27FC236}">
                <a16:creationId xmlns:a16="http://schemas.microsoft.com/office/drawing/2014/main" id="{044596D8-755C-4D2F-989C-E18097BAB6BB}"/>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5BAFE31-6DCC-4CD9-B0CC-79957D1696C2}"/>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DBBF6A46-9C6B-4D70-8DF5-D3D88EAADF08}" type="slidenum">
              <a:rPr lang="en-US" smtClean="0"/>
              <a:t>‹#›</a:t>
            </a:fld>
            <a:endParaRPr lang="en-US"/>
          </a:p>
        </p:txBody>
      </p:sp>
    </p:spTree>
    <p:extLst>
      <p:ext uri="{BB962C8B-B14F-4D97-AF65-F5344CB8AC3E}">
        <p14:creationId xmlns:p14="http://schemas.microsoft.com/office/powerpoint/2010/main" val="111237131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85" r:id="rId12"/>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38C3AF04-BE80-4AFB-B728-00FB5A34624C}" type="datetime1">
              <a:rPr lang="en-US" smtClean="0"/>
              <a:pPr/>
              <a:t>6/20/2021</a:t>
            </a:fld>
            <a:endParaRPr lang="en-US" dirty="0"/>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2576317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Lst>
  <p:hf sldNum="0"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13.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35.xml"/></Relationships>
</file>

<file path=ppt/slides/_rels/slide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Layout" Target="../slideLayouts/slideLayout24.xml"/></Relationships>
</file>

<file path=ppt/slides/_rels/slide14.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customXml" Target="../ink/ink1.xml"/><Relationship Id="rId7" Type="http://schemas.microsoft.com/office/2007/relationships/hdphoto" Target="../media/hdphoto1.wdp"/><Relationship Id="rId2" Type="http://schemas.openxmlformats.org/officeDocument/2006/relationships/notesSlide" Target="../notesSlides/notesSlide13.xml"/><Relationship Id="rId1" Type="http://schemas.openxmlformats.org/officeDocument/2006/relationships/slideLayout" Target="../slideLayouts/slideLayout25.xml"/><Relationship Id="rId6" Type="http://schemas.openxmlformats.org/officeDocument/2006/relationships/image" Target="../media/image5.png"/><Relationship Id="rId5" Type="http://schemas.openxmlformats.org/officeDocument/2006/relationships/customXml" Target="../ink/ink2.xml"/><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customXml" Target="../ink/ink3.xml"/><Relationship Id="rId7" Type="http://schemas.microsoft.com/office/2007/relationships/hdphoto" Target="../media/hdphoto1.wdp"/><Relationship Id="rId2" Type="http://schemas.openxmlformats.org/officeDocument/2006/relationships/notesSlide" Target="../notesSlides/notesSlide14.xml"/><Relationship Id="rId1" Type="http://schemas.openxmlformats.org/officeDocument/2006/relationships/slideLayout" Target="../slideLayouts/slideLayout25.xml"/><Relationship Id="rId6" Type="http://schemas.openxmlformats.org/officeDocument/2006/relationships/image" Target="../media/image5.png"/><Relationship Id="rId5" Type="http://schemas.openxmlformats.org/officeDocument/2006/relationships/customXml" Target="../ink/ink4.xml"/><Relationship Id="rId4" Type="http://schemas.openxmlformats.org/officeDocument/2006/relationships/image" Target="../media/image12.png"/><Relationship Id="rId9" Type="http://schemas.openxmlformats.org/officeDocument/2006/relationships/image" Target="../media/image14.png"/></Relationships>
</file>

<file path=ppt/slides/_rels/slide16.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customXml" Target="../ink/ink5.xml"/><Relationship Id="rId7" Type="http://schemas.microsoft.com/office/2007/relationships/hdphoto" Target="../media/hdphoto1.wdp"/><Relationship Id="rId2" Type="http://schemas.openxmlformats.org/officeDocument/2006/relationships/notesSlide" Target="../notesSlides/notesSlide15.xml"/><Relationship Id="rId1" Type="http://schemas.openxmlformats.org/officeDocument/2006/relationships/slideLayout" Target="../slideLayouts/slideLayout25.xml"/><Relationship Id="rId6" Type="http://schemas.openxmlformats.org/officeDocument/2006/relationships/image" Target="../media/image5.png"/><Relationship Id="rId5" Type="http://schemas.openxmlformats.org/officeDocument/2006/relationships/customXml" Target="../ink/ink6.xml"/><Relationship Id="rId10" Type="http://schemas.openxmlformats.org/officeDocument/2006/relationships/image" Target="../media/image15.png"/><Relationship Id="rId4" Type="http://schemas.openxmlformats.org/officeDocument/2006/relationships/image" Target="../media/image12.png"/><Relationship Id="rId9" Type="http://schemas.openxmlformats.org/officeDocument/2006/relationships/image" Target="../media/image14.png"/></Relationships>
</file>

<file path=ppt/slides/_rels/slide17.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customXml" Target="../ink/ink7.xml"/><Relationship Id="rId7" Type="http://schemas.microsoft.com/office/2007/relationships/hdphoto" Target="../media/hdphoto1.wdp"/><Relationship Id="rId2" Type="http://schemas.openxmlformats.org/officeDocument/2006/relationships/notesSlide" Target="../notesSlides/notesSlide16.xml"/><Relationship Id="rId1" Type="http://schemas.openxmlformats.org/officeDocument/2006/relationships/slideLayout" Target="../slideLayouts/slideLayout25.xml"/><Relationship Id="rId6" Type="http://schemas.openxmlformats.org/officeDocument/2006/relationships/image" Target="../media/image5.png"/><Relationship Id="rId5" Type="http://schemas.openxmlformats.org/officeDocument/2006/relationships/customXml" Target="../ink/ink8.xml"/><Relationship Id="rId10" Type="http://schemas.openxmlformats.org/officeDocument/2006/relationships/image" Target="../media/image15.png"/><Relationship Id="rId4" Type="http://schemas.openxmlformats.org/officeDocument/2006/relationships/image" Target="../media/image12.png"/><Relationship Id="rId9"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gif"/><Relationship Id="rId1" Type="http://schemas.openxmlformats.org/officeDocument/2006/relationships/slideLayout" Target="../slideLayouts/slideLayout24.xml"/><Relationship Id="rId4" Type="http://schemas.microsoft.com/office/2007/relationships/hdphoto" Target="../media/hdphoto1.wdp"/></Relationships>
</file>

<file path=ppt/slides/_rels/slide19.xml.rels><?xml version="1.0" encoding="UTF-8" standalone="yes"?>
<Relationships xmlns="http://schemas.openxmlformats.org/package/2006/relationships"><Relationship Id="rId3" Type="http://schemas.openxmlformats.org/officeDocument/2006/relationships/image" Target="../media/image18.webp"/><Relationship Id="rId2" Type="http://schemas.openxmlformats.org/officeDocument/2006/relationships/notesSlide" Target="../notesSlides/notesSlide17.xml"/><Relationship Id="rId1" Type="http://schemas.openxmlformats.org/officeDocument/2006/relationships/slideLayout" Target="../slideLayouts/slideLayout25.xml"/><Relationship Id="rId5" Type="http://schemas.microsoft.com/office/2007/relationships/hdphoto" Target="../media/hdphoto1.wdp"/><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7" Type="http://schemas.microsoft.com/office/2007/relationships/hdphoto" Target="../media/hdphoto1.wdp"/><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18.webp"/><Relationship Id="rId7" Type="http://schemas.microsoft.com/office/2007/relationships/hdphoto" Target="../media/hdphoto2.wdp"/><Relationship Id="rId2" Type="http://schemas.openxmlformats.org/officeDocument/2006/relationships/notesSlide" Target="../notesSlides/notesSlide18.xml"/><Relationship Id="rId1" Type="http://schemas.openxmlformats.org/officeDocument/2006/relationships/slideLayout" Target="../slideLayouts/slideLayout25.xml"/><Relationship Id="rId6" Type="http://schemas.openxmlformats.org/officeDocument/2006/relationships/image" Target="../media/image19.png"/><Relationship Id="rId5" Type="http://schemas.microsoft.com/office/2007/relationships/hdphoto" Target="../media/hdphoto1.wdp"/><Relationship Id="rId4" Type="http://schemas.openxmlformats.org/officeDocument/2006/relationships/image" Target="../media/image5.png"/></Relationships>
</file>

<file path=ppt/slides/_rels/slide21.xml.rels><?xml version="1.0" encoding="UTF-8" standalone="yes"?>
<Relationships xmlns="http://schemas.openxmlformats.org/package/2006/relationships"><Relationship Id="rId8" Type="http://schemas.openxmlformats.org/officeDocument/2006/relationships/image" Target="../media/image20.jpeg"/><Relationship Id="rId3" Type="http://schemas.openxmlformats.org/officeDocument/2006/relationships/image" Target="../media/image18.webp"/><Relationship Id="rId7" Type="http://schemas.microsoft.com/office/2007/relationships/hdphoto" Target="../media/hdphoto2.wdp"/><Relationship Id="rId2" Type="http://schemas.openxmlformats.org/officeDocument/2006/relationships/notesSlide" Target="../notesSlides/notesSlide19.xml"/><Relationship Id="rId1" Type="http://schemas.openxmlformats.org/officeDocument/2006/relationships/slideLayout" Target="../slideLayouts/slideLayout25.xml"/><Relationship Id="rId6" Type="http://schemas.openxmlformats.org/officeDocument/2006/relationships/image" Target="../media/image19.png"/><Relationship Id="rId5" Type="http://schemas.microsoft.com/office/2007/relationships/hdphoto" Target="../media/hdphoto1.wdp"/><Relationship Id="rId4" Type="http://schemas.openxmlformats.org/officeDocument/2006/relationships/image" Target="../media/image5.png"/></Relationships>
</file>

<file path=ppt/slides/_rels/slide22.xml.rels><?xml version="1.0" encoding="UTF-8" standalone="yes"?>
<Relationships xmlns="http://schemas.openxmlformats.org/package/2006/relationships"><Relationship Id="rId8" Type="http://schemas.openxmlformats.org/officeDocument/2006/relationships/image" Target="../media/image20.jpeg"/><Relationship Id="rId3" Type="http://schemas.openxmlformats.org/officeDocument/2006/relationships/image" Target="../media/image18.webp"/><Relationship Id="rId7" Type="http://schemas.microsoft.com/office/2007/relationships/hdphoto" Target="../media/hdphoto2.wdp"/><Relationship Id="rId2" Type="http://schemas.openxmlformats.org/officeDocument/2006/relationships/notesSlide" Target="../notesSlides/notesSlide20.xml"/><Relationship Id="rId1" Type="http://schemas.openxmlformats.org/officeDocument/2006/relationships/slideLayout" Target="../slideLayouts/slideLayout25.xml"/><Relationship Id="rId6" Type="http://schemas.openxmlformats.org/officeDocument/2006/relationships/image" Target="../media/image19.png"/><Relationship Id="rId5" Type="http://schemas.microsoft.com/office/2007/relationships/hdphoto" Target="../media/hdphoto1.wdp"/><Relationship Id="rId4" Type="http://schemas.openxmlformats.org/officeDocument/2006/relationships/image" Target="../media/image5.png"/></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gif"/><Relationship Id="rId1" Type="http://schemas.openxmlformats.org/officeDocument/2006/relationships/slideLayout" Target="../slideLayouts/slideLayout24.xml"/><Relationship Id="rId4" Type="http://schemas.microsoft.com/office/2007/relationships/hdphoto" Target="../media/hdphoto1.wdp"/></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30.xml"/><Relationship Id="rId5" Type="http://schemas.microsoft.com/office/2007/relationships/hdphoto" Target="../media/hdphoto1.wdp"/><Relationship Id="rId4" Type="http://schemas.openxmlformats.org/officeDocument/2006/relationships/image" Target="../media/image5.png"/></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30.xml"/><Relationship Id="rId6" Type="http://schemas.microsoft.com/office/2007/relationships/hdphoto" Target="../media/hdphoto1.wdp"/><Relationship Id="rId5" Type="http://schemas.openxmlformats.org/officeDocument/2006/relationships/image" Target="../media/image5.png"/><Relationship Id="rId4" Type="http://schemas.openxmlformats.org/officeDocument/2006/relationships/image" Target="../media/image21.png"/></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30.xml"/><Relationship Id="rId6" Type="http://schemas.microsoft.com/office/2007/relationships/hdphoto" Target="../media/hdphoto1.wdp"/><Relationship Id="rId5" Type="http://schemas.openxmlformats.org/officeDocument/2006/relationships/image" Target="../media/image5.png"/><Relationship Id="rId4" Type="http://schemas.openxmlformats.org/officeDocument/2006/relationships/image" Target="../media/image21.png"/></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7" Type="http://schemas.microsoft.com/office/2007/relationships/hdphoto" Target="../media/hdphoto1.wdp"/><Relationship Id="rId2" Type="http://schemas.openxmlformats.org/officeDocument/2006/relationships/notesSlide" Target="../notesSlides/notesSlide24.xml"/><Relationship Id="rId1" Type="http://schemas.openxmlformats.org/officeDocument/2006/relationships/slideLayout" Target="../slideLayouts/slideLayout30.xml"/><Relationship Id="rId6" Type="http://schemas.openxmlformats.org/officeDocument/2006/relationships/image" Target="../media/image5.png"/><Relationship Id="rId5" Type="http://schemas.openxmlformats.org/officeDocument/2006/relationships/image" Target="../media/image23.png"/><Relationship Id="rId4" Type="http://schemas.openxmlformats.org/officeDocument/2006/relationships/image" Target="../media/image22.png"/></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gif"/><Relationship Id="rId1" Type="http://schemas.openxmlformats.org/officeDocument/2006/relationships/slideLayout" Target="../slideLayouts/slideLayout24.xml"/><Relationship Id="rId4" Type="http://schemas.microsoft.com/office/2007/relationships/hdphoto" Target="../media/hdphoto1.wdp"/></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5.xml"/><Relationship Id="rId1" Type="http://schemas.openxmlformats.org/officeDocument/2006/relationships/slideLayout" Target="../slideLayouts/slideLayout30.xml"/><Relationship Id="rId5" Type="http://schemas.microsoft.com/office/2007/relationships/hdphoto" Target="../media/hdphoto1.wdp"/><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3.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6.xml"/><Relationship Id="rId1" Type="http://schemas.openxmlformats.org/officeDocument/2006/relationships/slideLayout" Target="../slideLayouts/slideLayout30.xml"/><Relationship Id="rId6" Type="http://schemas.openxmlformats.org/officeDocument/2006/relationships/image" Target="../media/image25.png"/><Relationship Id="rId5" Type="http://schemas.microsoft.com/office/2007/relationships/hdphoto" Target="../media/hdphoto1.wdp"/><Relationship Id="rId4" Type="http://schemas.openxmlformats.org/officeDocument/2006/relationships/image" Target="../media/image5.png"/></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6.png"/><Relationship Id="rId2" Type="http://schemas.openxmlformats.org/officeDocument/2006/relationships/notesSlide" Target="../notesSlides/notesSlide27.xml"/><Relationship Id="rId1" Type="http://schemas.openxmlformats.org/officeDocument/2006/relationships/slideLayout" Target="../slideLayouts/slideLayout30.xml"/><Relationship Id="rId6" Type="http://schemas.openxmlformats.org/officeDocument/2006/relationships/image" Target="../media/image25.png"/><Relationship Id="rId5" Type="http://schemas.microsoft.com/office/2007/relationships/hdphoto" Target="../media/hdphoto1.wdp"/><Relationship Id="rId4" Type="http://schemas.openxmlformats.org/officeDocument/2006/relationships/image" Target="../media/image5.png"/></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6.png"/><Relationship Id="rId2" Type="http://schemas.openxmlformats.org/officeDocument/2006/relationships/notesSlide" Target="../notesSlides/notesSlide28.xml"/><Relationship Id="rId1" Type="http://schemas.openxmlformats.org/officeDocument/2006/relationships/slideLayout" Target="../slideLayouts/slideLayout30.xml"/><Relationship Id="rId6" Type="http://schemas.openxmlformats.org/officeDocument/2006/relationships/image" Target="../media/image25.png"/><Relationship Id="rId5" Type="http://schemas.microsoft.com/office/2007/relationships/hdphoto" Target="../media/hdphoto1.wdp"/><Relationship Id="rId4" Type="http://schemas.openxmlformats.org/officeDocument/2006/relationships/image" Target="../media/image5.png"/></Relationships>
</file>

<file path=ppt/slides/_rels/slide3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gif"/><Relationship Id="rId1" Type="http://schemas.openxmlformats.org/officeDocument/2006/relationships/slideLayout" Target="../slideLayouts/slideLayout24.xml"/><Relationship Id="rId4" Type="http://schemas.microsoft.com/office/2007/relationships/hdphoto" Target="../media/hdphoto1.wdp"/></Relationships>
</file>

<file path=ppt/slides/_rels/slide3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9.xml"/><Relationship Id="rId1" Type="http://schemas.openxmlformats.org/officeDocument/2006/relationships/slideLayout" Target="../slideLayouts/slideLayout30.xml"/><Relationship Id="rId5" Type="http://schemas.microsoft.com/office/2007/relationships/hdphoto" Target="../media/hdphoto1.wdp"/><Relationship Id="rId4" Type="http://schemas.openxmlformats.org/officeDocument/2006/relationships/image" Target="../media/image5.png"/></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0.xml"/><Relationship Id="rId1" Type="http://schemas.openxmlformats.org/officeDocument/2006/relationships/slideLayout" Target="../slideLayouts/slideLayout30.xml"/><Relationship Id="rId6" Type="http://schemas.openxmlformats.org/officeDocument/2006/relationships/image" Target="../media/image28.png"/><Relationship Id="rId5" Type="http://schemas.microsoft.com/office/2007/relationships/hdphoto" Target="../media/hdphoto1.wdp"/><Relationship Id="rId4" Type="http://schemas.openxmlformats.org/officeDocument/2006/relationships/image" Target="../media/image5.png"/></Relationships>
</file>

<file path=ppt/slides/_rels/slide36.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29.png"/><Relationship Id="rId2" Type="http://schemas.openxmlformats.org/officeDocument/2006/relationships/notesSlide" Target="../notesSlides/notesSlide31.xml"/><Relationship Id="rId1" Type="http://schemas.openxmlformats.org/officeDocument/2006/relationships/slideLayout" Target="../slideLayouts/slideLayout30.xml"/><Relationship Id="rId6" Type="http://schemas.openxmlformats.org/officeDocument/2006/relationships/image" Target="../media/image28.png"/><Relationship Id="rId5" Type="http://schemas.microsoft.com/office/2007/relationships/hdphoto" Target="../media/hdphoto1.wdp"/><Relationship Id="rId4" Type="http://schemas.openxmlformats.org/officeDocument/2006/relationships/image" Target="../media/image5.png"/></Relationships>
</file>

<file path=ppt/slides/_rels/slide37.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29.png"/><Relationship Id="rId2" Type="http://schemas.openxmlformats.org/officeDocument/2006/relationships/notesSlide" Target="../notesSlides/notesSlide32.xml"/><Relationship Id="rId1" Type="http://schemas.openxmlformats.org/officeDocument/2006/relationships/slideLayout" Target="../slideLayouts/slideLayout30.xml"/><Relationship Id="rId6" Type="http://schemas.openxmlformats.org/officeDocument/2006/relationships/image" Target="../media/image28.png"/><Relationship Id="rId5" Type="http://schemas.microsoft.com/office/2007/relationships/hdphoto" Target="../media/hdphoto1.wdp"/><Relationship Id="rId4" Type="http://schemas.openxmlformats.org/officeDocument/2006/relationships/image" Target="../media/image5.png"/></Relationships>
</file>

<file path=ppt/slides/_rels/slide3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gif"/><Relationship Id="rId1" Type="http://schemas.openxmlformats.org/officeDocument/2006/relationships/slideLayout" Target="../slideLayouts/slideLayout24.xml"/><Relationship Id="rId4" Type="http://schemas.microsoft.com/office/2007/relationships/hdphoto" Target="../media/hdphoto1.wdp"/></Relationships>
</file>

<file path=ppt/slides/_rels/slide3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3.xml"/><Relationship Id="rId1" Type="http://schemas.openxmlformats.org/officeDocument/2006/relationships/slideLayout" Target="../slideLayouts/slideLayout30.xml"/><Relationship Id="rId5" Type="http://schemas.microsoft.com/office/2007/relationships/hdphoto" Target="../media/hdphoto1.wdp"/><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4.xml"/><Relationship Id="rId1" Type="http://schemas.openxmlformats.org/officeDocument/2006/relationships/slideLayout" Target="../slideLayouts/slideLayout30.xml"/><Relationship Id="rId6" Type="http://schemas.openxmlformats.org/officeDocument/2006/relationships/image" Target="../media/image31.png"/><Relationship Id="rId5" Type="http://schemas.microsoft.com/office/2007/relationships/hdphoto" Target="../media/hdphoto1.wdp"/><Relationship Id="rId4" Type="http://schemas.openxmlformats.org/officeDocument/2006/relationships/image" Target="../media/image5.png"/></Relationships>
</file>

<file path=ppt/slides/_rels/slide41.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2.png"/><Relationship Id="rId2" Type="http://schemas.openxmlformats.org/officeDocument/2006/relationships/notesSlide" Target="../notesSlides/notesSlide35.xml"/><Relationship Id="rId1" Type="http://schemas.openxmlformats.org/officeDocument/2006/relationships/slideLayout" Target="../slideLayouts/slideLayout30.xml"/><Relationship Id="rId6" Type="http://schemas.openxmlformats.org/officeDocument/2006/relationships/image" Target="../media/image31.png"/><Relationship Id="rId5" Type="http://schemas.microsoft.com/office/2007/relationships/hdphoto" Target="../media/hdphoto1.wdp"/><Relationship Id="rId4" Type="http://schemas.openxmlformats.org/officeDocument/2006/relationships/image" Target="../media/image5.png"/></Relationships>
</file>

<file path=ppt/slides/_rels/slide42.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2.png"/><Relationship Id="rId2" Type="http://schemas.openxmlformats.org/officeDocument/2006/relationships/notesSlide" Target="../notesSlides/notesSlide36.xml"/><Relationship Id="rId1" Type="http://schemas.openxmlformats.org/officeDocument/2006/relationships/slideLayout" Target="../slideLayouts/slideLayout30.xml"/><Relationship Id="rId6" Type="http://schemas.openxmlformats.org/officeDocument/2006/relationships/image" Target="../media/image31.png"/><Relationship Id="rId5" Type="http://schemas.microsoft.com/office/2007/relationships/hdphoto" Target="../media/hdphoto1.wdp"/><Relationship Id="rId4" Type="http://schemas.openxmlformats.org/officeDocument/2006/relationships/image" Target="../media/image5.png"/></Relationships>
</file>

<file path=ppt/slides/_rels/slide4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gif"/><Relationship Id="rId1" Type="http://schemas.openxmlformats.org/officeDocument/2006/relationships/slideLayout" Target="../slideLayouts/slideLayout24.xml"/><Relationship Id="rId4" Type="http://schemas.microsoft.com/office/2007/relationships/hdphoto" Target="../media/hdphoto1.wdp"/></Relationships>
</file>

<file path=ppt/slides/_rels/slide4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7.xml"/><Relationship Id="rId1" Type="http://schemas.openxmlformats.org/officeDocument/2006/relationships/slideLayout" Target="../slideLayouts/slideLayout30.xml"/><Relationship Id="rId5" Type="http://schemas.microsoft.com/office/2007/relationships/hdphoto" Target="../media/hdphoto1.wdp"/><Relationship Id="rId4" Type="http://schemas.openxmlformats.org/officeDocument/2006/relationships/image" Target="../media/image5.png"/></Relationships>
</file>

<file path=ppt/slides/_rels/slide4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8.xml"/><Relationship Id="rId1" Type="http://schemas.openxmlformats.org/officeDocument/2006/relationships/slideLayout" Target="../slideLayouts/slideLayout30.xml"/><Relationship Id="rId6" Type="http://schemas.openxmlformats.org/officeDocument/2006/relationships/image" Target="../media/image34.png"/><Relationship Id="rId5" Type="http://schemas.microsoft.com/office/2007/relationships/hdphoto" Target="../media/hdphoto1.wdp"/><Relationship Id="rId4" Type="http://schemas.openxmlformats.org/officeDocument/2006/relationships/image" Target="../media/image5.png"/></Relationships>
</file>

<file path=ppt/slides/_rels/slide46.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5.png"/><Relationship Id="rId2" Type="http://schemas.openxmlformats.org/officeDocument/2006/relationships/notesSlide" Target="../notesSlides/notesSlide39.xml"/><Relationship Id="rId1" Type="http://schemas.openxmlformats.org/officeDocument/2006/relationships/slideLayout" Target="../slideLayouts/slideLayout30.xml"/><Relationship Id="rId6" Type="http://schemas.openxmlformats.org/officeDocument/2006/relationships/image" Target="../media/image34.png"/><Relationship Id="rId5" Type="http://schemas.microsoft.com/office/2007/relationships/hdphoto" Target="../media/hdphoto1.wdp"/><Relationship Id="rId4" Type="http://schemas.openxmlformats.org/officeDocument/2006/relationships/image" Target="../media/image5.png"/></Relationships>
</file>

<file path=ppt/slides/_rels/slide47.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5.png"/><Relationship Id="rId2" Type="http://schemas.openxmlformats.org/officeDocument/2006/relationships/notesSlide" Target="../notesSlides/notesSlide40.xml"/><Relationship Id="rId1" Type="http://schemas.openxmlformats.org/officeDocument/2006/relationships/slideLayout" Target="../slideLayouts/slideLayout30.xml"/><Relationship Id="rId6" Type="http://schemas.openxmlformats.org/officeDocument/2006/relationships/image" Target="../media/image34.png"/><Relationship Id="rId5" Type="http://schemas.microsoft.com/office/2007/relationships/hdphoto" Target="../media/hdphoto1.wdp"/><Relationship Id="rId4" Type="http://schemas.openxmlformats.org/officeDocument/2006/relationships/image" Target="../media/image5.png"/></Relationships>
</file>

<file path=ppt/slides/_rels/slide4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gif"/><Relationship Id="rId1" Type="http://schemas.openxmlformats.org/officeDocument/2006/relationships/slideLayout" Target="../slideLayouts/slideLayout24.xml"/><Relationship Id="rId4" Type="http://schemas.microsoft.com/office/2007/relationships/hdphoto" Target="../media/hdphoto1.wdp"/></Relationships>
</file>

<file path=ppt/slides/_rels/slide4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1.xml"/><Relationship Id="rId1" Type="http://schemas.openxmlformats.org/officeDocument/2006/relationships/slideLayout" Target="../slideLayouts/slideLayout30.xml"/><Relationship Id="rId5" Type="http://schemas.microsoft.com/office/2007/relationships/hdphoto" Target="../media/hdphoto1.wdp"/><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2.xml"/><Relationship Id="rId1" Type="http://schemas.openxmlformats.org/officeDocument/2006/relationships/slideLayout" Target="../slideLayouts/slideLayout30.xml"/><Relationship Id="rId6" Type="http://schemas.microsoft.com/office/2007/relationships/hdphoto" Target="../media/hdphoto1.wdp"/><Relationship Id="rId5" Type="http://schemas.openxmlformats.org/officeDocument/2006/relationships/image" Target="../media/image5.png"/><Relationship Id="rId4" Type="http://schemas.openxmlformats.org/officeDocument/2006/relationships/image" Target="../media/image37.png"/></Relationships>
</file>

<file path=ppt/slides/_rels/slide51.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37.png"/><Relationship Id="rId2" Type="http://schemas.openxmlformats.org/officeDocument/2006/relationships/notesSlide" Target="../notesSlides/notesSlide43.xml"/><Relationship Id="rId1" Type="http://schemas.openxmlformats.org/officeDocument/2006/relationships/slideLayout" Target="../slideLayouts/slideLayout30.xml"/><Relationship Id="rId6" Type="http://schemas.microsoft.com/office/2007/relationships/hdphoto" Target="../media/hdphoto1.wdp"/><Relationship Id="rId5" Type="http://schemas.openxmlformats.org/officeDocument/2006/relationships/image" Target="../media/image5.png"/><Relationship Id="rId4" Type="http://schemas.openxmlformats.org/officeDocument/2006/relationships/image" Target="../media/image38.png"/></Relationships>
</file>

<file path=ppt/slides/_rels/slide52.xml.rels><?xml version="1.0" encoding="UTF-8" standalone="yes"?>
<Relationships xmlns="http://schemas.openxmlformats.org/package/2006/relationships"><Relationship Id="rId3" Type="http://schemas.openxmlformats.org/officeDocument/2006/relationships/image" Target="../media/image36.png"/><Relationship Id="rId7" Type="http://schemas.microsoft.com/office/2007/relationships/hdphoto" Target="../media/hdphoto1.wdp"/><Relationship Id="rId2" Type="http://schemas.openxmlformats.org/officeDocument/2006/relationships/notesSlide" Target="../notesSlides/notesSlide44.xml"/><Relationship Id="rId1" Type="http://schemas.openxmlformats.org/officeDocument/2006/relationships/slideLayout" Target="../slideLayouts/slideLayout30.xml"/><Relationship Id="rId6" Type="http://schemas.openxmlformats.org/officeDocument/2006/relationships/image" Target="../media/image5.png"/><Relationship Id="rId5" Type="http://schemas.openxmlformats.org/officeDocument/2006/relationships/image" Target="../media/image37.png"/><Relationship Id="rId4" Type="http://schemas.openxmlformats.org/officeDocument/2006/relationships/image" Target="../media/image38.png"/></Relationships>
</file>

<file path=ppt/slides/_rels/slide53.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notesSlide" Target="../notesSlides/notesSlide45.xml"/><Relationship Id="rId1" Type="http://schemas.openxmlformats.org/officeDocument/2006/relationships/slideLayout" Target="../slideLayouts/slideLayout11.xml"/><Relationship Id="rId5" Type="http://schemas.microsoft.com/office/2007/relationships/hdphoto" Target="../media/hdphoto1.wdp"/><Relationship Id="rId4" Type="http://schemas.openxmlformats.org/officeDocument/2006/relationships/image" Target="../media/image5.png"/></Relationships>
</file>

<file path=ppt/slides/_rels/slide5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6.xml"/><Relationship Id="rId1" Type="http://schemas.openxmlformats.org/officeDocument/2006/relationships/slideLayout" Target="../slideLayouts/slideLayout10.xml"/></Relationships>
</file>

<file path=ppt/slides/_rels/slide5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7.xml"/><Relationship Id="rId1" Type="http://schemas.openxmlformats.org/officeDocument/2006/relationships/slideLayout" Target="../slideLayouts/slideLayout10.xml"/></Relationships>
</file>

<file path=ppt/slides/_rels/slide5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8.xml"/><Relationship Id="rId1" Type="http://schemas.openxmlformats.org/officeDocument/2006/relationships/slideLayout" Target="../slideLayouts/slideLayout10.xml"/></Relationships>
</file>

<file path=ppt/slides/_rels/slide57.xml.rels><?xml version="1.0" encoding="UTF-8" standalone="yes"?>
<Relationships xmlns="http://schemas.openxmlformats.org/package/2006/relationships"><Relationship Id="rId3" Type="http://schemas.openxmlformats.org/officeDocument/2006/relationships/image" Target="../media/image40.tif"/><Relationship Id="rId2" Type="http://schemas.openxmlformats.org/officeDocument/2006/relationships/notesSlide" Target="../notesSlides/notesSlide49.xml"/><Relationship Id="rId1" Type="http://schemas.openxmlformats.org/officeDocument/2006/relationships/slideLayout" Target="../slideLayouts/slideLayout10.xml"/></Relationships>
</file>

<file path=ppt/slides/_rels/slide58.xml.rels><?xml version="1.0" encoding="UTF-8" standalone="yes"?>
<Relationships xmlns="http://schemas.openxmlformats.org/package/2006/relationships"><Relationship Id="rId3" Type="http://schemas.openxmlformats.org/officeDocument/2006/relationships/image" Target="../media/image41.gif"/><Relationship Id="rId2" Type="http://schemas.openxmlformats.org/officeDocument/2006/relationships/notesSlide" Target="../notesSlides/notesSlide50.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8.xml"/><Relationship Id="rId4" Type="http://schemas.openxmlformats.org/officeDocument/2006/relationships/slide" Target="slide8.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slide" Target="slide35.xml"/><Relationship Id="rId2" Type="http://schemas.openxmlformats.org/officeDocument/2006/relationships/notesSlide" Target="../notesSlides/notesSlide8.xml"/><Relationship Id="rId1" Type="http://schemas.openxmlformats.org/officeDocument/2006/relationships/slideLayout" Target="../slideLayouts/slideLayout13.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8.tif"/><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1817CA-7EF6-A34B-9B8E-4A647D539519}"/>
              </a:ext>
            </a:extLst>
          </p:cNvPr>
          <p:cNvSpPr>
            <a:spLocks noGrp="1"/>
          </p:cNvSpPr>
          <p:nvPr>
            <p:ph type="title"/>
          </p:nvPr>
        </p:nvSpPr>
        <p:spPr>
          <a:xfrm>
            <a:off x="628650" y="3394010"/>
            <a:ext cx="5100991" cy="1303020"/>
          </a:xfrm>
        </p:spPr>
        <p:txBody>
          <a:bodyPr vert="horz" lIns="68580" tIns="34290" rIns="68580" bIns="34290" rtlCol="0" anchor="ctr">
            <a:normAutofit/>
          </a:bodyPr>
          <a:lstStyle/>
          <a:p>
            <a:pPr algn="r"/>
            <a:r>
              <a:rPr lang="en-US" sz="4500" dirty="0">
                <a:latin typeface="Britannic Bold" panose="020B0903060703020204" pitchFamily="34" charset="77"/>
              </a:rPr>
              <a:t>Welcome! </a:t>
            </a:r>
          </a:p>
        </p:txBody>
      </p:sp>
      <p:sp>
        <p:nvSpPr>
          <p:cNvPr id="3" name="Content Placeholder 2">
            <a:extLst>
              <a:ext uri="{FF2B5EF4-FFF2-40B4-BE49-F238E27FC236}">
                <a16:creationId xmlns:a16="http://schemas.microsoft.com/office/drawing/2014/main" id="{7EAE48B7-ED54-5142-948B-F07EFD761A72}"/>
              </a:ext>
            </a:extLst>
          </p:cNvPr>
          <p:cNvSpPr>
            <a:spLocks noGrp="1"/>
          </p:cNvSpPr>
          <p:nvPr>
            <p:ph idx="1"/>
          </p:nvPr>
        </p:nvSpPr>
        <p:spPr>
          <a:xfrm>
            <a:off x="5970944" y="3394010"/>
            <a:ext cx="2866815" cy="1303020"/>
          </a:xfrm>
        </p:spPr>
        <p:txBody>
          <a:bodyPr vert="horz" lIns="68580" tIns="34290" rIns="68580" bIns="34290" rtlCol="0" anchor="ctr">
            <a:normAutofit/>
          </a:bodyPr>
          <a:lstStyle/>
          <a:p>
            <a:pPr marL="0" indent="0">
              <a:buNone/>
            </a:pPr>
            <a:r>
              <a:rPr lang="en-US" sz="1800" dirty="0">
                <a:latin typeface="Britannic Bold" panose="020B0903060703020204" pitchFamily="34" charset="77"/>
              </a:rPr>
              <a:t>Markman Lab</a:t>
            </a:r>
          </a:p>
          <a:p>
            <a:pPr marL="0" indent="0">
              <a:buNone/>
            </a:pPr>
            <a:r>
              <a:rPr lang="en-US" sz="1800" dirty="0">
                <a:latin typeface="Britannic Bold" panose="020B0903060703020204" pitchFamily="34" charset="77"/>
              </a:rPr>
              <a:t>Department of Psychology</a:t>
            </a:r>
          </a:p>
          <a:p>
            <a:pPr marL="0" indent="0">
              <a:buNone/>
            </a:pPr>
            <a:r>
              <a:rPr lang="en-US" sz="1800" dirty="0">
                <a:latin typeface="Britannic Bold" panose="020B0903060703020204" pitchFamily="34" charset="77"/>
              </a:rPr>
              <a:t>Stanford University </a:t>
            </a:r>
          </a:p>
        </p:txBody>
      </p:sp>
      <p:pic>
        <p:nvPicPr>
          <p:cNvPr id="4" name="Picture 3">
            <a:extLst>
              <a:ext uri="{FF2B5EF4-FFF2-40B4-BE49-F238E27FC236}">
                <a16:creationId xmlns:a16="http://schemas.microsoft.com/office/drawing/2014/main" id="{5AB595FD-9FFD-A541-861A-B5B790549E34}"/>
              </a:ext>
            </a:extLst>
          </p:cNvPr>
          <p:cNvPicPr>
            <a:picLocks noChangeAspect="1"/>
          </p:cNvPicPr>
          <p:nvPr/>
        </p:nvPicPr>
        <p:blipFill>
          <a:blip r:embed="rId3"/>
          <a:stretch>
            <a:fillRect/>
          </a:stretch>
        </p:blipFill>
        <p:spPr>
          <a:xfrm>
            <a:off x="0" y="0"/>
            <a:ext cx="9144000" cy="5143500"/>
          </a:xfrm>
          <a:prstGeom prst="rect">
            <a:avLst/>
          </a:prstGeom>
        </p:spPr>
      </p:pic>
    </p:spTree>
    <p:extLst>
      <p:ext uri="{BB962C8B-B14F-4D97-AF65-F5344CB8AC3E}">
        <p14:creationId xmlns:p14="http://schemas.microsoft.com/office/powerpoint/2010/main" val="8639610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Box 5">
            <a:extLst>
              <a:ext uri="{FF2B5EF4-FFF2-40B4-BE49-F238E27FC236}">
                <a16:creationId xmlns:a16="http://schemas.microsoft.com/office/drawing/2014/main" id="{C82FFC18-1322-4D89-BE9D-67D2EEFAFF41}"/>
              </a:ext>
            </a:extLst>
          </p:cNvPr>
          <p:cNvSpPr txBox="1"/>
          <p:nvPr/>
        </p:nvSpPr>
        <p:spPr>
          <a:xfrm>
            <a:off x="1444563" y="367177"/>
            <a:ext cx="6254876" cy="13446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718" tIns="25718" rIns="25718" bIns="25718">
            <a:spAutoFit/>
          </a:bodyPr>
          <a:lstStyle/>
          <a:p>
            <a:pPr algn="ctr" defTabSz="685800">
              <a:buClrTx/>
              <a:defRPr sz="3600" b="0"/>
            </a:pPr>
            <a:r>
              <a:rPr sz="2100" kern="1200" dirty="0">
                <a:solidFill>
                  <a:prstClr val="black"/>
                </a:solidFill>
                <a:latin typeface="Avenir Next"/>
                <a:ea typeface="+mn-ea"/>
                <a:cs typeface="+mn-cs"/>
              </a:rPr>
              <a:t>Move your mouse over the upper right corner of the non-video participant.</a:t>
            </a:r>
          </a:p>
          <a:p>
            <a:pPr algn="ctr" defTabSz="685800">
              <a:buClrTx/>
              <a:defRPr sz="3600" b="0"/>
            </a:pPr>
            <a:r>
              <a:rPr sz="2100" kern="1200" dirty="0">
                <a:solidFill>
                  <a:prstClr val="black"/>
                </a:solidFill>
                <a:latin typeface="Avenir Next"/>
                <a:ea typeface="+mn-ea"/>
                <a:cs typeface="+mn-cs"/>
              </a:rPr>
              <a:t>Hover over the blue and white ellipsis</a:t>
            </a:r>
            <a:r>
              <a:rPr lang="en-US" sz="2100" kern="1200" dirty="0">
                <a:solidFill>
                  <a:prstClr val="black"/>
                </a:solidFill>
                <a:latin typeface="Avenir Next"/>
                <a:ea typeface="+mn-ea"/>
                <a:cs typeface="+mn-cs"/>
              </a:rPr>
              <a:t>.</a:t>
            </a:r>
          </a:p>
          <a:p>
            <a:pPr algn="ctr" defTabSz="685800">
              <a:buClrTx/>
              <a:defRPr sz="3600" b="0"/>
            </a:pPr>
            <a:r>
              <a:rPr lang="en-US" sz="2100" kern="1200" dirty="0">
                <a:solidFill>
                  <a:prstClr val="black"/>
                </a:solidFill>
                <a:latin typeface="Avenir Next"/>
                <a:ea typeface="+mn-ea"/>
                <a:cs typeface="+mn-cs"/>
              </a:rPr>
              <a:t>S</a:t>
            </a:r>
            <a:r>
              <a:rPr sz="2100" kern="1200" dirty="0">
                <a:solidFill>
                  <a:prstClr val="black"/>
                </a:solidFill>
                <a:latin typeface="Avenir Next"/>
                <a:ea typeface="+mn-ea"/>
                <a:cs typeface="+mn-cs"/>
              </a:rPr>
              <a:t>elect </a:t>
            </a:r>
            <a:r>
              <a:rPr sz="2100" b="1" kern="1200" dirty="0">
                <a:solidFill>
                  <a:prstClr val="black"/>
                </a:solidFill>
                <a:latin typeface="Avenir Next"/>
                <a:ea typeface="+mn-ea"/>
                <a:cs typeface="+mn-cs"/>
              </a:rPr>
              <a:t>Hide Non-Video Participants</a:t>
            </a:r>
            <a:r>
              <a:rPr sz="2100" kern="1200" dirty="0">
                <a:solidFill>
                  <a:prstClr val="black"/>
                </a:solidFill>
                <a:latin typeface="Avenir Next"/>
                <a:ea typeface="+mn-ea"/>
                <a:cs typeface="+mn-cs"/>
              </a:rPr>
              <a:t>.</a:t>
            </a:r>
          </a:p>
        </p:txBody>
      </p:sp>
      <p:sp>
        <p:nvSpPr>
          <p:cNvPr id="27" name="Rectangle 7">
            <a:extLst>
              <a:ext uri="{FF2B5EF4-FFF2-40B4-BE49-F238E27FC236}">
                <a16:creationId xmlns:a16="http://schemas.microsoft.com/office/drawing/2014/main" id="{7A1289C6-1DFA-4992-BE7B-BA6B49EA1EE8}"/>
              </a:ext>
            </a:extLst>
          </p:cNvPr>
          <p:cNvSpPr/>
          <p:nvPr/>
        </p:nvSpPr>
        <p:spPr>
          <a:xfrm>
            <a:off x="2651296" y="1964134"/>
            <a:ext cx="1876682" cy="2236703"/>
          </a:xfrm>
          <a:prstGeom prst="rect">
            <a:avLst/>
          </a:prstGeom>
          <a:solidFill>
            <a:srgbClr val="FFFFFF"/>
          </a:solidFill>
          <a:ln w="50800">
            <a:solidFill>
              <a:srgbClr val="4472C4"/>
            </a:solidFill>
            <a:miter/>
          </a:ln>
        </p:spPr>
        <p:txBody>
          <a:bodyPr lIns="25718" tIns="25718" rIns="25718" bIns="25718" anchor="ct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28" name="Rectangle 8">
            <a:extLst>
              <a:ext uri="{FF2B5EF4-FFF2-40B4-BE49-F238E27FC236}">
                <a16:creationId xmlns:a16="http://schemas.microsoft.com/office/drawing/2014/main" id="{316E764A-E883-4994-BAC4-B153C0C45C3D}"/>
              </a:ext>
            </a:extLst>
          </p:cNvPr>
          <p:cNvSpPr/>
          <p:nvPr/>
        </p:nvSpPr>
        <p:spPr>
          <a:xfrm>
            <a:off x="2651296" y="1964134"/>
            <a:ext cx="1876682" cy="255069"/>
          </a:xfrm>
          <a:prstGeom prst="rect">
            <a:avLst/>
          </a:prstGeom>
          <a:solidFill>
            <a:srgbClr val="4472C4"/>
          </a:solidFill>
          <a:ln w="50800">
            <a:solidFill>
              <a:srgbClr val="4472C4"/>
            </a:solidFill>
            <a:miter/>
          </a:ln>
        </p:spPr>
        <p:txBody>
          <a:bodyPr lIns="25718" tIns="25718" rIns="25718" bIns="25718" anchor="ct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grpSp>
        <p:nvGrpSpPr>
          <p:cNvPr id="29" name="Group 17">
            <a:extLst>
              <a:ext uri="{FF2B5EF4-FFF2-40B4-BE49-F238E27FC236}">
                <a16:creationId xmlns:a16="http://schemas.microsoft.com/office/drawing/2014/main" id="{2D58BB2B-1E5D-49CD-9163-D2C81F61F90E}"/>
              </a:ext>
            </a:extLst>
          </p:cNvPr>
          <p:cNvGrpSpPr/>
          <p:nvPr/>
        </p:nvGrpSpPr>
        <p:grpSpPr>
          <a:xfrm>
            <a:off x="2728400" y="2023875"/>
            <a:ext cx="532171" cy="126577"/>
            <a:chOff x="0" y="0"/>
            <a:chExt cx="1419121" cy="337536"/>
          </a:xfrm>
        </p:grpSpPr>
        <p:sp>
          <p:nvSpPr>
            <p:cNvPr id="30" name="Rectangle 9">
              <a:extLst>
                <a:ext uri="{FF2B5EF4-FFF2-40B4-BE49-F238E27FC236}">
                  <a16:creationId xmlns:a16="http://schemas.microsoft.com/office/drawing/2014/main" id="{84FE61FE-237F-403B-88FB-0421951D7EC1}"/>
                </a:ext>
              </a:extLst>
            </p:cNvPr>
            <p:cNvSpPr/>
            <p:nvPr/>
          </p:nvSpPr>
          <p:spPr>
            <a:xfrm>
              <a:off x="-1" y="232056"/>
              <a:ext cx="337536" cy="105481"/>
            </a:xfrm>
            <a:prstGeom prst="rect">
              <a:avLst/>
            </a:prstGeom>
            <a:solidFill>
              <a:srgbClr val="FFFFFF"/>
            </a:solidFill>
            <a:ln w="12700" cap="flat">
              <a:noFill/>
              <a:miter lim="4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31" name="Rectangle 12">
              <a:extLst>
                <a:ext uri="{FF2B5EF4-FFF2-40B4-BE49-F238E27FC236}">
                  <a16:creationId xmlns:a16="http://schemas.microsoft.com/office/drawing/2014/main" id="{A8B0F030-0DA8-459C-BAF7-D7555DD4B6DB}"/>
                </a:ext>
              </a:extLst>
            </p:cNvPr>
            <p:cNvSpPr/>
            <p:nvPr/>
          </p:nvSpPr>
          <p:spPr>
            <a:xfrm>
              <a:off x="540793" y="-1"/>
              <a:ext cx="337536" cy="337538"/>
            </a:xfrm>
            <a:prstGeom prst="rect">
              <a:avLst/>
            </a:prstGeom>
            <a:solidFill>
              <a:srgbClr val="FFFFFF"/>
            </a:solidFill>
            <a:ln w="12700" cap="flat">
              <a:noFill/>
              <a:miter lim="4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grpSp>
          <p:nvGrpSpPr>
            <p:cNvPr id="32" name="Group 16">
              <a:extLst>
                <a:ext uri="{FF2B5EF4-FFF2-40B4-BE49-F238E27FC236}">
                  <a16:creationId xmlns:a16="http://schemas.microsoft.com/office/drawing/2014/main" id="{9B9CF5DC-C269-4634-9E4D-41E47DB66F81}"/>
                </a:ext>
              </a:extLst>
            </p:cNvPr>
            <p:cNvGrpSpPr/>
            <p:nvPr/>
          </p:nvGrpSpPr>
          <p:grpSpPr>
            <a:xfrm>
              <a:off x="1081587" y="0"/>
              <a:ext cx="337535" cy="337537"/>
              <a:chOff x="0" y="0"/>
              <a:chExt cx="337534" cy="337536"/>
            </a:xfrm>
          </p:grpSpPr>
          <p:sp>
            <p:nvSpPr>
              <p:cNvPr id="33" name="Rectangle 13">
                <a:extLst>
                  <a:ext uri="{FF2B5EF4-FFF2-40B4-BE49-F238E27FC236}">
                    <a16:creationId xmlns:a16="http://schemas.microsoft.com/office/drawing/2014/main" id="{D3103339-1A10-4BE4-8635-DCE8DD3399E5}"/>
                  </a:ext>
                </a:extLst>
              </p:cNvPr>
              <p:cNvSpPr/>
              <p:nvPr/>
            </p:nvSpPr>
            <p:spPr>
              <a:xfrm>
                <a:off x="-1" y="0"/>
                <a:ext cx="337536" cy="126577"/>
              </a:xfrm>
              <a:prstGeom prst="rect">
                <a:avLst/>
              </a:prstGeom>
              <a:solidFill>
                <a:srgbClr val="FFFFFF"/>
              </a:solidFill>
              <a:ln w="12700" cap="flat">
                <a:noFill/>
                <a:miter lim="4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34" name="Rectangle 15">
                <a:extLst>
                  <a:ext uri="{FF2B5EF4-FFF2-40B4-BE49-F238E27FC236}">
                    <a16:creationId xmlns:a16="http://schemas.microsoft.com/office/drawing/2014/main" id="{2DAA9943-95FE-4538-8A77-C7E43C14D9B4}"/>
                  </a:ext>
                </a:extLst>
              </p:cNvPr>
              <p:cNvSpPr/>
              <p:nvPr/>
            </p:nvSpPr>
            <p:spPr>
              <a:xfrm>
                <a:off x="-1" y="210959"/>
                <a:ext cx="337536" cy="126578"/>
              </a:xfrm>
              <a:prstGeom prst="rect">
                <a:avLst/>
              </a:prstGeom>
              <a:solidFill>
                <a:srgbClr val="FFFFFF"/>
              </a:solidFill>
              <a:ln w="12700" cap="flat">
                <a:noFill/>
                <a:miter lim="4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grpSp>
      </p:grpSp>
      <p:sp>
        <p:nvSpPr>
          <p:cNvPr id="35" name="Rectangle 20">
            <a:extLst>
              <a:ext uri="{FF2B5EF4-FFF2-40B4-BE49-F238E27FC236}">
                <a16:creationId xmlns:a16="http://schemas.microsoft.com/office/drawing/2014/main" id="{550FA71A-41A0-4B68-A564-139FE645DBD2}"/>
              </a:ext>
            </a:extLst>
          </p:cNvPr>
          <p:cNvSpPr/>
          <p:nvPr/>
        </p:nvSpPr>
        <p:spPr>
          <a:xfrm>
            <a:off x="2651296" y="3214549"/>
            <a:ext cx="1876682" cy="986288"/>
          </a:xfrm>
          <a:prstGeom prst="rect">
            <a:avLst/>
          </a:prstGeom>
          <a:solidFill>
            <a:srgbClr val="232323"/>
          </a:solidFill>
          <a:ln w="12700">
            <a:solidFill>
              <a:srgbClr val="32538F"/>
            </a:solidFill>
            <a:miter/>
          </a:ln>
        </p:spPr>
        <p:txBody>
          <a:bodyPr lIns="25718" tIns="25718" rIns="25718" bIns="25718" anchor="ct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36" name="Rectangle 19">
            <a:extLst>
              <a:ext uri="{FF2B5EF4-FFF2-40B4-BE49-F238E27FC236}">
                <a16:creationId xmlns:a16="http://schemas.microsoft.com/office/drawing/2014/main" id="{B9620C81-7147-4F4C-8581-2E1F23844CCE}"/>
              </a:ext>
            </a:extLst>
          </p:cNvPr>
          <p:cNvSpPr/>
          <p:nvPr/>
        </p:nvSpPr>
        <p:spPr>
          <a:xfrm>
            <a:off x="2651296" y="2219202"/>
            <a:ext cx="1876682" cy="986289"/>
          </a:xfrm>
          <a:prstGeom prst="rect">
            <a:avLst/>
          </a:prstGeom>
          <a:solidFill>
            <a:srgbClr val="B4C7E7"/>
          </a:solidFill>
          <a:ln w="12700">
            <a:solidFill>
              <a:srgbClr val="32538F"/>
            </a:solidFill>
            <a:miter/>
          </a:ln>
        </p:spPr>
        <p:txBody>
          <a:bodyPr lIns="25718" tIns="25718" rIns="25718" bIns="25718" anchor="ct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grpSp>
        <p:nvGrpSpPr>
          <p:cNvPr id="37" name="Group 27">
            <a:extLst>
              <a:ext uri="{FF2B5EF4-FFF2-40B4-BE49-F238E27FC236}">
                <a16:creationId xmlns:a16="http://schemas.microsoft.com/office/drawing/2014/main" id="{EBEBEABC-D9FE-4FFB-8BCD-9D0F94742A5D}"/>
              </a:ext>
            </a:extLst>
          </p:cNvPr>
          <p:cNvGrpSpPr/>
          <p:nvPr/>
        </p:nvGrpSpPr>
        <p:grpSpPr>
          <a:xfrm>
            <a:off x="3129850" y="2287953"/>
            <a:ext cx="919577" cy="794532"/>
            <a:chOff x="0" y="0"/>
            <a:chExt cx="2452201" cy="2118750"/>
          </a:xfrm>
        </p:grpSpPr>
        <p:sp>
          <p:nvSpPr>
            <p:cNvPr id="38" name="Freeform 24">
              <a:extLst>
                <a:ext uri="{FF2B5EF4-FFF2-40B4-BE49-F238E27FC236}">
                  <a16:creationId xmlns:a16="http://schemas.microsoft.com/office/drawing/2014/main" id="{F3724B5C-E4E2-4A9A-BB73-6B8DF7ECCD8E}"/>
                </a:ext>
              </a:extLst>
            </p:cNvPr>
            <p:cNvSpPr/>
            <p:nvPr/>
          </p:nvSpPr>
          <p:spPr>
            <a:xfrm>
              <a:off x="0" y="1189624"/>
              <a:ext cx="2452202" cy="92912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15475" y="0"/>
                    <a:pt x="19486" y="7502"/>
                    <a:pt x="21199" y="18193"/>
                  </a:cubicBezTo>
                  <a:lnTo>
                    <a:pt x="21600" y="21600"/>
                  </a:lnTo>
                  <a:lnTo>
                    <a:pt x="0" y="21600"/>
                  </a:lnTo>
                  <a:lnTo>
                    <a:pt x="401" y="18193"/>
                  </a:lnTo>
                  <a:cubicBezTo>
                    <a:pt x="2114" y="7502"/>
                    <a:pt x="6125" y="0"/>
                    <a:pt x="10800" y="0"/>
                  </a:cubicBezTo>
                  <a:close/>
                </a:path>
              </a:pathLst>
            </a:custGeom>
            <a:solidFill>
              <a:srgbClr val="4472C4"/>
            </a:solidFill>
            <a:ln w="12700" cap="flat">
              <a:noFill/>
              <a:miter lim="4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39" name="Oval 21">
              <a:extLst>
                <a:ext uri="{FF2B5EF4-FFF2-40B4-BE49-F238E27FC236}">
                  <a16:creationId xmlns:a16="http://schemas.microsoft.com/office/drawing/2014/main" id="{3C54D709-A9A2-4DC9-9D61-1133E17B4BD4}"/>
                </a:ext>
              </a:extLst>
            </p:cNvPr>
            <p:cNvSpPr/>
            <p:nvPr/>
          </p:nvSpPr>
          <p:spPr>
            <a:xfrm>
              <a:off x="444443" y="0"/>
              <a:ext cx="1563314" cy="1563313"/>
            </a:xfrm>
            <a:prstGeom prst="ellipse">
              <a:avLst/>
            </a:prstGeom>
            <a:solidFill>
              <a:srgbClr val="4472C4"/>
            </a:solidFill>
            <a:ln w="101600" cap="flat">
              <a:solidFill>
                <a:srgbClr val="B4C7E7"/>
              </a:solidFill>
              <a:prstDash val="solid"/>
              <a:miter lim="8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40" name="Arc 26">
              <a:extLst>
                <a:ext uri="{FF2B5EF4-FFF2-40B4-BE49-F238E27FC236}">
                  <a16:creationId xmlns:a16="http://schemas.microsoft.com/office/drawing/2014/main" id="{3145B793-6E24-41BB-88C3-64E5B710339D}"/>
                </a:ext>
              </a:extLst>
            </p:cNvPr>
            <p:cNvSpPr/>
            <p:nvPr/>
          </p:nvSpPr>
          <p:spPr>
            <a:xfrm rot="8100000">
              <a:off x="1047319" y="810387"/>
              <a:ext cx="357562" cy="35756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929" y="0"/>
                    <a:pt x="21600" y="9671"/>
                    <a:pt x="21600" y="21600"/>
                  </a:cubicBezTo>
                </a:path>
              </a:pathLst>
            </a:custGeom>
            <a:noFill/>
            <a:ln w="101600" cap="flat">
              <a:solidFill>
                <a:srgbClr val="B4C7E7"/>
              </a:solidFill>
              <a:prstDash val="solid"/>
              <a:miter lim="800000"/>
            </a:ln>
            <a:effectLst/>
          </p:spPr>
          <p:txBody>
            <a:bodyPr wrap="square" lIns="25718" tIns="25718" rIns="25718" bIns="25718" numCol="1" anchor="ctr">
              <a:noAutofit/>
            </a:bodyPr>
            <a:lstStyle/>
            <a:p>
              <a:pPr defTabSz="685800">
                <a:buClrTx/>
                <a:defRPr b="0">
                  <a:latin typeface="Calibri"/>
                  <a:ea typeface="Calibri"/>
                  <a:cs typeface="Calibri"/>
                  <a:sym typeface="Calibri"/>
                </a:defRPr>
              </a:pPr>
              <a:endParaRPr sz="675" kern="1200">
                <a:solidFill>
                  <a:prstClr val="black"/>
                </a:solidFill>
                <a:latin typeface="Calibri"/>
                <a:cs typeface="Calibri"/>
                <a:sym typeface="Calibri"/>
              </a:endParaRPr>
            </a:p>
          </p:txBody>
        </p:sp>
      </p:grpSp>
      <p:grpSp>
        <p:nvGrpSpPr>
          <p:cNvPr id="41" name="Group 40">
            <a:extLst>
              <a:ext uri="{FF2B5EF4-FFF2-40B4-BE49-F238E27FC236}">
                <a16:creationId xmlns:a16="http://schemas.microsoft.com/office/drawing/2014/main" id="{A7A611E1-726E-4548-B9C2-2F31DBAD06F1}"/>
              </a:ext>
            </a:extLst>
          </p:cNvPr>
          <p:cNvGrpSpPr/>
          <p:nvPr/>
        </p:nvGrpSpPr>
        <p:grpSpPr>
          <a:xfrm>
            <a:off x="3129850" y="3291991"/>
            <a:ext cx="919577" cy="794532"/>
            <a:chOff x="0" y="0"/>
            <a:chExt cx="2452201" cy="2118750"/>
          </a:xfrm>
        </p:grpSpPr>
        <p:sp>
          <p:nvSpPr>
            <p:cNvPr id="42" name="Freeform 34">
              <a:extLst>
                <a:ext uri="{FF2B5EF4-FFF2-40B4-BE49-F238E27FC236}">
                  <a16:creationId xmlns:a16="http://schemas.microsoft.com/office/drawing/2014/main" id="{DEA0E148-815C-43B6-B532-7D025477D300}"/>
                </a:ext>
              </a:extLst>
            </p:cNvPr>
            <p:cNvSpPr/>
            <p:nvPr/>
          </p:nvSpPr>
          <p:spPr>
            <a:xfrm>
              <a:off x="0" y="1189624"/>
              <a:ext cx="2452202" cy="92912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15475" y="0"/>
                    <a:pt x="19486" y="7502"/>
                    <a:pt x="21199" y="18193"/>
                  </a:cubicBezTo>
                  <a:lnTo>
                    <a:pt x="21600" y="21600"/>
                  </a:lnTo>
                  <a:lnTo>
                    <a:pt x="0" y="21600"/>
                  </a:lnTo>
                  <a:lnTo>
                    <a:pt x="401" y="18193"/>
                  </a:lnTo>
                  <a:cubicBezTo>
                    <a:pt x="2114" y="7502"/>
                    <a:pt x="6125" y="0"/>
                    <a:pt x="10800" y="0"/>
                  </a:cubicBezTo>
                  <a:close/>
                </a:path>
              </a:pathLst>
            </a:custGeom>
            <a:solidFill>
              <a:srgbClr val="ED7D31"/>
            </a:solidFill>
            <a:ln w="12700" cap="flat">
              <a:noFill/>
              <a:miter lim="4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43" name="Oval 42">
              <a:extLst>
                <a:ext uri="{FF2B5EF4-FFF2-40B4-BE49-F238E27FC236}">
                  <a16:creationId xmlns:a16="http://schemas.microsoft.com/office/drawing/2014/main" id="{AE461BAC-00BB-492D-BDD8-958E1D85E9D9}"/>
                </a:ext>
              </a:extLst>
            </p:cNvPr>
            <p:cNvSpPr/>
            <p:nvPr/>
          </p:nvSpPr>
          <p:spPr>
            <a:xfrm>
              <a:off x="444443" y="0"/>
              <a:ext cx="1563314" cy="1563313"/>
            </a:xfrm>
            <a:prstGeom prst="ellipse">
              <a:avLst/>
            </a:prstGeom>
            <a:solidFill>
              <a:srgbClr val="ED7D31"/>
            </a:solidFill>
            <a:ln w="101600" cap="flat">
              <a:solidFill>
                <a:srgbClr val="F8CBAD"/>
              </a:solidFill>
              <a:prstDash val="solid"/>
              <a:miter lim="8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grpSp>
          <p:nvGrpSpPr>
            <p:cNvPr id="44" name="Arc 36">
              <a:extLst>
                <a:ext uri="{FF2B5EF4-FFF2-40B4-BE49-F238E27FC236}">
                  <a16:creationId xmlns:a16="http://schemas.microsoft.com/office/drawing/2014/main" id="{EB4FDDBF-34F6-4AFD-8DB6-F05B0513F78E}"/>
                </a:ext>
              </a:extLst>
            </p:cNvPr>
            <p:cNvGrpSpPr/>
            <p:nvPr/>
          </p:nvGrpSpPr>
          <p:grpSpPr>
            <a:xfrm>
              <a:off x="973265" y="736334"/>
              <a:ext cx="505670" cy="505670"/>
              <a:chOff x="0" y="0"/>
              <a:chExt cx="505668" cy="505668"/>
            </a:xfrm>
          </p:grpSpPr>
          <p:sp>
            <p:nvSpPr>
              <p:cNvPr id="45" name="Shape">
                <a:extLst>
                  <a:ext uri="{FF2B5EF4-FFF2-40B4-BE49-F238E27FC236}">
                    <a16:creationId xmlns:a16="http://schemas.microsoft.com/office/drawing/2014/main" id="{9CB98AE8-5CFB-479D-9EB1-09924DC32B62}"/>
                  </a:ext>
                </a:extLst>
              </p:cNvPr>
              <p:cNvSpPr/>
              <p:nvPr/>
            </p:nvSpPr>
            <p:spPr>
              <a:xfrm rot="8100000">
                <a:off x="74053" y="74053"/>
                <a:ext cx="357562" cy="35756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929" y="0"/>
                      <a:pt x="21600" y="9671"/>
                      <a:pt x="21600" y="21600"/>
                    </a:cubicBezTo>
                    <a:lnTo>
                      <a:pt x="0" y="21600"/>
                    </a:lnTo>
                    <a:close/>
                  </a:path>
                </a:pathLst>
              </a:custGeom>
              <a:solidFill>
                <a:srgbClr val="ED7D31"/>
              </a:solidFill>
              <a:ln w="12700" cap="flat">
                <a:noFill/>
                <a:miter lim="400000"/>
              </a:ln>
              <a:effectLst/>
            </p:spPr>
            <p:txBody>
              <a:bodyPr wrap="square" lIns="25718" tIns="25718" rIns="25718" bIns="25718" numCol="1" anchor="ctr">
                <a:noAutofit/>
              </a:bodyPr>
              <a:lstStyle/>
              <a:p>
                <a:pPr defTabSz="685800">
                  <a:buClrTx/>
                  <a:defRPr b="0">
                    <a:latin typeface="Calibri"/>
                    <a:ea typeface="Calibri"/>
                    <a:cs typeface="Calibri"/>
                    <a:sym typeface="Calibri"/>
                  </a:defRPr>
                </a:pPr>
                <a:endParaRPr sz="675" kern="1200">
                  <a:solidFill>
                    <a:prstClr val="black"/>
                  </a:solidFill>
                  <a:latin typeface="Calibri"/>
                  <a:cs typeface="Calibri"/>
                  <a:sym typeface="Calibri"/>
                </a:endParaRPr>
              </a:p>
            </p:txBody>
          </p:sp>
          <p:sp>
            <p:nvSpPr>
              <p:cNvPr id="46" name="Line">
                <a:extLst>
                  <a:ext uri="{FF2B5EF4-FFF2-40B4-BE49-F238E27FC236}">
                    <a16:creationId xmlns:a16="http://schemas.microsoft.com/office/drawing/2014/main" id="{63A08EF3-20E8-4C18-A768-F82BB60B72A6}"/>
                  </a:ext>
                </a:extLst>
              </p:cNvPr>
              <p:cNvSpPr/>
              <p:nvPr/>
            </p:nvSpPr>
            <p:spPr>
              <a:xfrm rot="8100000">
                <a:off x="74053" y="74053"/>
                <a:ext cx="357562" cy="35756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929" y="0"/>
                      <a:pt x="21600" y="9671"/>
                      <a:pt x="21600" y="21600"/>
                    </a:cubicBezTo>
                  </a:path>
                </a:pathLst>
              </a:custGeom>
              <a:noFill/>
              <a:ln w="101600" cap="flat">
                <a:solidFill>
                  <a:srgbClr val="F8CBAD"/>
                </a:solidFill>
                <a:prstDash val="solid"/>
                <a:miter lim="800000"/>
              </a:ln>
              <a:effectLst/>
            </p:spPr>
            <p:txBody>
              <a:bodyPr wrap="square" lIns="25718" tIns="25718" rIns="25718" bIns="25718" numCol="1" anchor="ctr">
                <a:noAutofit/>
              </a:bodyPr>
              <a:lstStyle/>
              <a:p>
                <a:pPr defTabSz="685800">
                  <a:buClrTx/>
                  <a:defRPr b="0">
                    <a:latin typeface="Calibri"/>
                    <a:ea typeface="Calibri"/>
                    <a:cs typeface="Calibri"/>
                    <a:sym typeface="Calibri"/>
                  </a:defRPr>
                </a:pPr>
                <a:endParaRPr sz="675" kern="1200">
                  <a:solidFill>
                    <a:prstClr val="black"/>
                  </a:solidFill>
                  <a:latin typeface="Calibri"/>
                  <a:cs typeface="Calibri"/>
                  <a:sym typeface="Calibri"/>
                </a:endParaRPr>
              </a:p>
            </p:txBody>
          </p:sp>
        </p:grpSp>
      </p:grpSp>
      <p:pic>
        <p:nvPicPr>
          <p:cNvPr id="47" name="Screen Shot 2020-04-02 at 1.52.48 PM.png" descr="Screen Shot 2020-04-02 at 1.52.48 PM.png">
            <a:extLst>
              <a:ext uri="{FF2B5EF4-FFF2-40B4-BE49-F238E27FC236}">
                <a16:creationId xmlns:a16="http://schemas.microsoft.com/office/drawing/2014/main" id="{8519AC61-86E1-46D8-8CFA-92C61F25CD0C}"/>
              </a:ext>
            </a:extLst>
          </p:cNvPr>
          <p:cNvPicPr>
            <a:picLocks noChangeAspect="1"/>
          </p:cNvPicPr>
          <p:nvPr/>
        </p:nvPicPr>
        <p:blipFill>
          <a:blip r:embed="rId3"/>
          <a:srcRect l="4502" t="5670" r="4502" b="12064"/>
          <a:stretch>
            <a:fillRect/>
          </a:stretch>
        </p:blipFill>
        <p:spPr>
          <a:xfrm>
            <a:off x="2699947" y="3243487"/>
            <a:ext cx="1779450" cy="928331"/>
          </a:xfrm>
          <a:prstGeom prst="rect">
            <a:avLst/>
          </a:prstGeom>
          <a:ln w="12700">
            <a:miter lim="400000"/>
          </a:ln>
        </p:spPr>
      </p:pic>
      <p:sp>
        <p:nvSpPr>
          <p:cNvPr id="48" name="Oval 38">
            <a:extLst>
              <a:ext uri="{FF2B5EF4-FFF2-40B4-BE49-F238E27FC236}">
                <a16:creationId xmlns:a16="http://schemas.microsoft.com/office/drawing/2014/main" id="{EDD8FD48-9950-4704-9604-E827DCF14067}"/>
              </a:ext>
            </a:extLst>
          </p:cNvPr>
          <p:cNvSpPr/>
          <p:nvPr/>
        </p:nvSpPr>
        <p:spPr>
          <a:xfrm>
            <a:off x="4096000" y="3184694"/>
            <a:ext cx="475442" cy="421916"/>
          </a:xfrm>
          <a:prstGeom prst="ellipse">
            <a:avLst/>
          </a:prstGeom>
          <a:solidFill>
            <a:srgbClr val="FFFFFF"/>
          </a:solidFill>
          <a:ln w="101600">
            <a:solidFill>
              <a:srgbClr val="FFC000"/>
            </a:solidFill>
            <a:miter lim="400000"/>
          </a:ln>
        </p:spPr>
        <p:txBody>
          <a:bodyPr lIns="25718" tIns="25718" rIns="25718" bIns="25718" anchor="ct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grpSp>
        <p:nvGrpSpPr>
          <p:cNvPr id="49" name="Group">
            <a:extLst>
              <a:ext uri="{FF2B5EF4-FFF2-40B4-BE49-F238E27FC236}">
                <a16:creationId xmlns:a16="http://schemas.microsoft.com/office/drawing/2014/main" id="{E5A00101-582D-4CA2-A0C5-84639AFB3D61}"/>
              </a:ext>
            </a:extLst>
          </p:cNvPr>
          <p:cNvGrpSpPr/>
          <p:nvPr/>
        </p:nvGrpSpPr>
        <p:grpSpPr>
          <a:xfrm>
            <a:off x="4189532" y="3244128"/>
            <a:ext cx="623441" cy="516356"/>
            <a:chOff x="49018" y="535993"/>
            <a:chExt cx="1662509" cy="1376945"/>
          </a:xfrm>
        </p:grpSpPr>
        <p:sp>
          <p:nvSpPr>
            <p:cNvPr id="50" name="Rounded Rectangle">
              <a:extLst>
                <a:ext uri="{FF2B5EF4-FFF2-40B4-BE49-F238E27FC236}">
                  <a16:creationId xmlns:a16="http://schemas.microsoft.com/office/drawing/2014/main" id="{EA503C01-6DDE-46F7-8E7C-3FEF1537509B}"/>
                </a:ext>
              </a:extLst>
            </p:cNvPr>
            <p:cNvSpPr/>
            <p:nvPr/>
          </p:nvSpPr>
          <p:spPr>
            <a:xfrm>
              <a:off x="49018" y="535993"/>
              <a:ext cx="785011" cy="785012"/>
            </a:xfrm>
            <a:prstGeom prst="roundRect">
              <a:avLst>
                <a:gd name="adj" fmla="val 15000"/>
              </a:avLst>
            </a:prstGeom>
            <a:solidFill>
              <a:srgbClr val="498AF7"/>
            </a:solidFill>
            <a:ln w="12700" cap="flat">
              <a:noFill/>
              <a:miter lim="400000"/>
            </a:ln>
            <a:effectLst/>
          </p:spPr>
          <p:txBody>
            <a:bodyPr wrap="square" lIns="26789" tIns="26789" rIns="26789" bIns="26789" numCol="1" anchor="ctr">
              <a:noAutofit/>
            </a:bodyPr>
            <a:lstStyle/>
            <a:p>
              <a:pPr defTabSz="342900">
                <a:buClrTx/>
                <a:defRPr sz="3000" b="0">
                  <a:solidFill>
                    <a:srgbClr val="FFFFFF"/>
                  </a:solidFill>
                  <a:latin typeface="+mn-lt"/>
                  <a:ea typeface="+mn-ea"/>
                  <a:cs typeface="+mn-cs"/>
                  <a:sym typeface="Helvetica Neue Medium"/>
                </a:defRPr>
              </a:pPr>
              <a:endParaRPr sz="1125" kern="1200">
                <a:solidFill>
                  <a:srgbClr val="FFFFFF"/>
                </a:solidFill>
                <a:latin typeface="Calibri" panose="020F0502020204030204"/>
                <a:ea typeface="+mn-ea"/>
                <a:cs typeface="+mn-cs"/>
                <a:sym typeface="Helvetica Neue Medium"/>
              </a:endParaRPr>
            </a:p>
          </p:txBody>
        </p:sp>
        <p:sp>
          <p:nvSpPr>
            <p:cNvPr id="51" name="…">
              <a:extLst>
                <a:ext uri="{FF2B5EF4-FFF2-40B4-BE49-F238E27FC236}">
                  <a16:creationId xmlns:a16="http://schemas.microsoft.com/office/drawing/2014/main" id="{30EE61CF-38DE-48E4-BF20-BB62FAD4B92E}"/>
                </a:ext>
              </a:extLst>
            </p:cNvPr>
            <p:cNvSpPr/>
            <p:nvPr/>
          </p:nvSpPr>
          <p:spPr>
            <a:xfrm>
              <a:off x="119852" y="642937"/>
              <a:ext cx="1591675"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6789" tIns="26789" rIns="26789" bIns="26789" numCol="1" anchor="ctr">
              <a:spAutoFit/>
            </a:bodyPr>
            <a:lstStyle>
              <a:lvl1pPr>
                <a:defRPr sz="7800">
                  <a:solidFill>
                    <a:srgbClr val="FFFFFF"/>
                  </a:solidFill>
                  <a:latin typeface="Calibri"/>
                  <a:ea typeface="Calibri"/>
                  <a:cs typeface="Calibri"/>
                  <a:sym typeface="Calibri"/>
                </a:defRPr>
              </a:lvl1pPr>
            </a:lstStyle>
            <a:p>
              <a:pPr defTabSz="342900">
                <a:buClrTx/>
                <a:defRPr/>
              </a:pPr>
              <a:r>
                <a:rPr sz="2925" kern="1200" dirty="0"/>
                <a:t>…</a:t>
              </a:r>
            </a:p>
          </p:txBody>
        </p:sp>
      </p:grpSp>
      <p:grpSp>
        <p:nvGrpSpPr>
          <p:cNvPr id="52" name="Group">
            <a:extLst>
              <a:ext uri="{FF2B5EF4-FFF2-40B4-BE49-F238E27FC236}">
                <a16:creationId xmlns:a16="http://schemas.microsoft.com/office/drawing/2014/main" id="{D14BB8B7-A223-4FBF-850D-1D3D0F0E096A}"/>
              </a:ext>
            </a:extLst>
          </p:cNvPr>
          <p:cNvGrpSpPr/>
          <p:nvPr/>
        </p:nvGrpSpPr>
        <p:grpSpPr>
          <a:xfrm>
            <a:off x="4624017" y="2464527"/>
            <a:ext cx="2067022" cy="1947752"/>
            <a:chOff x="0" y="0"/>
            <a:chExt cx="5512057" cy="5194001"/>
          </a:xfrm>
        </p:grpSpPr>
        <p:sp>
          <p:nvSpPr>
            <p:cNvPr id="53" name="Rounded Rectangle">
              <a:extLst>
                <a:ext uri="{FF2B5EF4-FFF2-40B4-BE49-F238E27FC236}">
                  <a16:creationId xmlns:a16="http://schemas.microsoft.com/office/drawing/2014/main" id="{92B96537-89EF-49E0-973C-5B054734D98A}"/>
                </a:ext>
              </a:extLst>
            </p:cNvPr>
            <p:cNvSpPr/>
            <p:nvPr/>
          </p:nvSpPr>
          <p:spPr>
            <a:xfrm>
              <a:off x="0" y="0"/>
              <a:ext cx="5512058" cy="5194002"/>
            </a:xfrm>
            <a:prstGeom prst="roundRect">
              <a:avLst>
                <a:gd name="adj" fmla="val 5431"/>
              </a:avLst>
            </a:prstGeom>
            <a:solidFill>
              <a:srgbClr val="262829"/>
            </a:solidFill>
            <a:ln w="12700" cap="flat">
              <a:noFill/>
              <a:miter lim="400000"/>
            </a:ln>
            <a:effectLst/>
          </p:spPr>
          <p:txBody>
            <a:bodyPr wrap="square" lIns="26789" tIns="26789" rIns="26789" bIns="26789" numCol="1" anchor="ctr">
              <a:noAutofit/>
            </a:bodyPr>
            <a:lstStyle/>
            <a:p>
              <a:pPr defTabSz="342900">
                <a:buClrTx/>
                <a:defRPr sz="3000" b="0">
                  <a:solidFill>
                    <a:srgbClr val="FFFFFF"/>
                  </a:solidFill>
                  <a:latin typeface="+mn-lt"/>
                  <a:ea typeface="+mn-ea"/>
                  <a:cs typeface="+mn-cs"/>
                  <a:sym typeface="Helvetica Neue Medium"/>
                </a:defRPr>
              </a:pPr>
              <a:endParaRPr sz="1125" kern="1200">
                <a:solidFill>
                  <a:srgbClr val="FFFFFF"/>
                </a:solidFill>
                <a:latin typeface="Calibri" panose="020F0502020204030204"/>
                <a:ea typeface="+mn-ea"/>
                <a:cs typeface="+mn-cs"/>
                <a:sym typeface="Helvetica Neue Medium"/>
              </a:endParaRPr>
            </a:p>
          </p:txBody>
        </p:sp>
        <p:pic>
          <p:nvPicPr>
            <p:cNvPr id="54" name="Screen Shot 2020-04-02 at 1.52.38 PM.png" descr="Screen Shot 2020-04-02 at 1.52.38 PM.png">
              <a:extLst>
                <a:ext uri="{FF2B5EF4-FFF2-40B4-BE49-F238E27FC236}">
                  <a16:creationId xmlns:a16="http://schemas.microsoft.com/office/drawing/2014/main" id="{D48D55EC-CE14-4D65-8C6D-8ADE5CF8DECB}"/>
                </a:ext>
              </a:extLst>
            </p:cNvPr>
            <p:cNvPicPr>
              <a:picLocks noChangeAspect="1"/>
            </p:cNvPicPr>
            <p:nvPr/>
          </p:nvPicPr>
          <p:blipFill>
            <a:blip r:embed="rId4"/>
            <a:srcRect l="3345" t="3915" r="3345" b="3915"/>
            <a:stretch>
              <a:fillRect/>
            </a:stretch>
          </p:blipFill>
          <p:spPr>
            <a:xfrm>
              <a:off x="140149" y="117706"/>
              <a:ext cx="5300787" cy="4810878"/>
            </a:xfrm>
            <a:prstGeom prst="rect">
              <a:avLst/>
            </a:prstGeom>
            <a:ln w="12700" cap="flat">
              <a:noFill/>
              <a:miter lim="400000"/>
            </a:ln>
            <a:effectLst/>
          </p:spPr>
        </p:pic>
        <p:sp>
          <p:nvSpPr>
            <p:cNvPr id="55" name="Rounded Rectangle">
              <a:extLst>
                <a:ext uri="{FF2B5EF4-FFF2-40B4-BE49-F238E27FC236}">
                  <a16:creationId xmlns:a16="http://schemas.microsoft.com/office/drawing/2014/main" id="{E7B53FF3-181F-47B4-A25A-96D5AAAB4749}"/>
                </a:ext>
              </a:extLst>
            </p:cNvPr>
            <p:cNvSpPr/>
            <p:nvPr/>
          </p:nvSpPr>
          <p:spPr>
            <a:xfrm>
              <a:off x="551354" y="4474246"/>
              <a:ext cx="4145390" cy="372420"/>
            </a:xfrm>
            <a:prstGeom prst="roundRect">
              <a:avLst>
                <a:gd name="adj" fmla="val 50000"/>
              </a:avLst>
            </a:prstGeom>
            <a:noFill/>
            <a:ln w="63500" cap="flat">
              <a:solidFill>
                <a:schemeClr val="accent4">
                  <a:hueOff val="-461056"/>
                  <a:satOff val="4338"/>
                  <a:lumOff val="-10225"/>
                </a:schemeClr>
              </a:solidFill>
              <a:prstDash val="solid"/>
              <a:miter lim="400000"/>
            </a:ln>
            <a:effectLst/>
          </p:spPr>
          <p:txBody>
            <a:bodyPr wrap="square" lIns="26789" tIns="26789" rIns="26789" bIns="26789" numCol="1" anchor="ctr">
              <a:noAutofit/>
            </a:bodyPr>
            <a:lstStyle/>
            <a:p>
              <a:pPr defTabSz="342900">
                <a:buClrTx/>
                <a:defRPr sz="3000" b="0">
                  <a:solidFill>
                    <a:srgbClr val="FFFFFF"/>
                  </a:solidFill>
                  <a:latin typeface="+mn-lt"/>
                  <a:ea typeface="+mn-ea"/>
                  <a:cs typeface="+mn-cs"/>
                  <a:sym typeface="Helvetica Neue Medium"/>
                </a:defRPr>
              </a:pPr>
              <a:endParaRPr sz="1125" kern="1200">
                <a:solidFill>
                  <a:srgbClr val="FFFFFF"/>
                </a:solidFill>
                <a:latin typeface="Calibri" panose="020F0502020204030204"/>
                <a:ea typeface="+mn-ea"/>
                <a:cs typeface="+mn-cs"/>
                <a:sym typeface="Helvetica Neue Medium"/>
              </a:endParaRPr>
            </a:p>
          </p:txBody>
        </p:sp>
      </p:grpSp>
    </p:spTree>
    <p:extLst>
      <p:ext uri="{BB962C8B-B14F-4D97-AF65-F5344CB8AC3E}">
        <p14:creationId xmlns:p14="http://schemas.microsoft.com/office/powerpoint/2010/main" val="10507188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11">
            <a:extLst>
              <a:ext uri="{FF2B5EF4-FFF2-40B4-BE49-F238E27FC236}">
                <a16:creationId xmlns:a16="http://schemas.microsoft.com/office/drawing/2014/main" id="{FF158E56-34DA-4F22-B328-6E21B592EDD6}"/>
              </a:ext>
            </a:extLst>
          </p:cNvPr>
          <p:cNvGrpSpPr/>
          <p:nvPr/>
        </p:nvGrpSpPr>
        <p:grpSpPr>
          <a:xfrm>
            <a:off x="6560342" y="240132"/>
            <a:ext cx="1888131" cy="1043919"/>
            <a:chOff x="-1" y="0"/>
            <a:chExt cx="5004488" cy="2630102"/>
          </a:xfrm>
        </p:grpSpPr>
        <p:sp>
          <p:nvSpPr>
            <p:cNvPr id="11" name="Rectangle 12">
              <a:extLst>
                <a:ext uri="{FF2B5EF4-FFF2-40B4-BE49-F238E27FC236}">
                  <a16:creationId xmlns:a16="http://schemas.microsoft.com/office/drawing/2014/main" id="{52FBCF43-EA13-4934-8062-D5B6F4D12CD6}"/>
                </a:ext>
              </a:extLst>
            </p:cNvPr>
            <p:cNvSpPr/>
            <p:nvPr/>
          </p:nvSpPr>
          <p:spPr>
            <a:xfrm>
              <a:off x="-2" y="0"/>
              <a:ext cx="5004489" cy="2630103"/>
            </a:xfrm>
            <a:prstGeom prst="rect">
              <a:avLst/>
            </a:prstGeom>
            <a:solidFill>
              <a:srgbClr val="B4C7E7"/>
            </a:solidFill>
            <a:ln w="12700" cap="flat">
              <a:solidFill>
                <a:srgbClr val="32538F"/>
              </a:solidFill>
              <a:prstDash val="solid"/>
              <a:miter lim="800000"/>
            </a:ln>
            <a:effectLst/>
          </p:spPr>
          <p:txBody>
            <a:bodyPr wrap="square" lIns="53578" tIns="53578" rIns="53578" bIns="53578" numCol="1" anchor="ctr">
              <a:noAutofit/>
            </a:bodyPr>
            <a:lstStyle/>
            <a:p>
              <a:pPr defTabSz="1371600">
                <a:buClrTx/>
                <a:defRPr b="0">
                  <a:solidFill>
                    <a:srgbClr val="FFFFFF"/>
                  </a:solidFill>
                  <a:latin typeface="Calibri"/>
                  <a:ea typeface="Calibri"/>
                  <a:cs typeface="Calibri"/>
                  <a:sym typeface="Calibri"/>
                </a:defRPr>
              </a:pPr>
              <a:endParaRPr sz="1350" kern="1200">
                <a:solidFill>
                  <a:srgbClr val="FFFFFF"/>
                </a:solidFill>
                <a:latin typeface="Calibri"/>
                <a:cs typeface="Calibri"/>
                <a:sym typeface="Calibri"/>
              </a:endParaRPr>
            </a:p>
          </p:txBody>
        </p:sp>
        <p:grpSp>
          <p:nvGrpSpPr>
            <p:cNvPr id="13" name="Group 13">
              <a:extLst>
                <a:ext uri="{FF2B5EF4-FFF2-40B4-BE49-F238E27FC236}">
                  <a16:creationId xmlns:a16="http://schemas.microsoft.com/office/drawing/2014/main" id="{B1A70423-03F8-48A4-BE02-8DB2BFA93395}"/>
                </a:ext>
              </a:extLst>
            </p:cNvPr>
            <p:cNvGrpSpPr/>
            <p:nvPr/>
          </p:nvGrpSpPr>
          <p:grpSpPr>
            <a:xfrm>
              <a:off x="1180288" y="183335"/>
              <a:ext cx="2452205" cy="2118755"/>
              <a:chOff x="0" y="0"/>
              <a:chExt cx="2452204" cy="2118753"/>
            </a:xfrm>
          </p:grpSpPr>
          <p:sp>
            <p:nvSpPr>
              <p:cNvPr id="15" name="Freeform 14">
                <a:extLst>
                  <a:ext uri="{FF2B5EF4-FFF2-40B4-BE49-F238E27FC236}">
                    <a16:creationId xmlns:a16="http://schemas.microsoft.com/office/drawing/2014/main" id="{02860E02-893B-459E-9BFB-75A0A1D01C6B}"/>
                  </a:ext>
                </a:extLst>
              </p:cNvPr>
              <p:cNvSpPr/>
              <p:nvPr/>
            </p:nvSpPr>
            <p:spPr>
              <a:xfrm>
                <a:off x="0" y="1189626"/>
                <a:ext cx="2452204" cy="92912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15475" y="0"/>
                      <a:pt x="19486" y="7502"/>
                      <a:pt x="21199" y="18193"/>
                    </a:cubicBezTo>
                    <a:lnTo>
                      <a:pt x="21600" y="21600"/>
                    </a:lnTo>
                    <a:lnTo>
                      <a:pt x="0" y="21600"/>
                    </a:lnTo>
                    <a:lnTo>
                      <a:pt x="401" y="18193"/>
                    </a:lnTo>
                    <a:cubicBezTo>
                      <a:pt x="2114" y="7502"/>
                      <a:pt x="6125" y="0"/>
                      <a:pt x="10800" y="0"/>
                    </a:cubicBezTo>
                    <a:close/>
                  </a:path>
                </a:pathLst>
              </a:custGeom>
              <a:solidFill>
                <a:srgbClr val="4472C4"/>
              </a:solidFill>
              <a:ln w="12700" cap="flat">
                <a:noFill/>
                <a:miter lim="400000"/>
              </a:ln>
              <a:effectLst/>
            </p:spPr>
            <p:txBody>
              <a:bodyPr wrap="square" lIns="53578" tIns="53578" rIns="53578" bIns="53578" numCol="1" anchor="ctr">
                <a:noAutofit/>
              </a:bodyPr>
              <a:lstStyle/>
              <a:p>
                <a:pPr defTabSz="1371600">
                  <a:buClrTx/>
                  <a:defRPr b="0">
                    <a:solidFill>
                      <a:srgbClr val="FFFFFF"/>
                    </a:solidFill>
                    <a:latin typeface="Calibri"/>
                    <a:ea typeface="Calibri"/>
                    <a:cs typeface="Calibri"/>
                    <a:sym typeface="Calibri"/>
                  </a:defRPr>
                </a:pPr>
                <a:endParaRPr sz="1350" kern="1200">
                  <a:solidFill>
                    <a:srgbClr val="FFFFFF"/>
                  </a:solidFill>
                  <a:latin typeface="Calibri"/>
                  <a:cs typeface="Calibri"/>
                  <a:sym typeface="Calibri"/>
                </a:endParaRPr>
              </a:p>
            </p:txBody>
          </p:sp>
          <p:sp>
            <p:nvSpPr>
              <p:cNvPr id="17" name="Oval 15">
                <a:extLst>
                  <a:ext uri="{FF2B5EF4-FFF2-40B4-BE49-F238E27FC236}">
                    <a16:creationId xmlns:a16="http://schemas.microsoft.com/office/drawing/2014/main" id="{9A7811CE-ED6D-4FDB-9310-708C7799C72F}"/>
                  </a:ext>
                </a:extLst>
              </p:cNvPr>
              <p:cNvSpPr/>
              <p:nvPr/>
            </p:nvSpPr>
            <p:spPr>
              <a:xfrm>
                <a:off x="444444" y="0"/>
                <a:ext cx="1563315" cy="1563315"/>
              </a:xfrm>
              <a:prstGeom prst="ellipse">
                <a:avLst/>
              </a:prstGeom>
              <a:solidFill>
                <a:srgbClr val="4472C4"/>
              </a:solidFill>
              <a:ln w="101600" cap="flat">
                <a:solidFill>
                  <a:srgbClr val="B4C7E7"/>
                </a:solidFill>
                <a:prstDash val="solid"/>
                <a:miter lim="800000"/>
              </a:ln>
              <a:effectLst/>
            </p:spPr>
            <p:txBody>
              <a:bodyPr wrap="square" lIns="53578" tIns="53578" rIns="53578" bIns="53578" numCol="1" anchor="ctr">
                <a:noAutofit/>
              </a:bodyPr>
              <a:lstStyle/>
              <a:p>
                <a:pPr defTabSz="1371600">
                  <a:buClrTx/>
                  <a:defRPr b="0">
                    <a:solidFill>
                      <a:srgbClr val="FFFFFF"/>
                    </a:solidFill>
                    <a:latin typeface="Calibri"/>
                    <a:ea typeface="Calibri"/>
                    <a:cs typeface="Calibri"/>
                    <a:sym typeface="Calibri"/>
                  </a:defRPr>
                </a:pPr>
                <a:endParaRPr sz="1350" kern="1200">
                  <a:solidFill>
                    <a:srgbClr val="FFFFFF"/>
                  </a:solidFill>
                  <a:latin typeface="Calibri"/>
                  <a:cs typeface="Calibri"/>
                  <a:sym typeface="Calibri"/>
                </a:endParaRPr>
              </a:p>
            </p:txBody>
          </p:sp>
          <p:sp>
            <p:nvSpPr>
              <p:cNvPr id="18" name="Arc 16">
                <a:extLst>
                  <a:ext uri="{FF2B5EF4-FFF2-40B4-BE49-F238E27FC236}">
                    <a16:creationId xmlns:a16="http://schemas.microsoft.com/office/drawing/2014/main" id="{70AFAD6C-38F2-49DD-8598-85A51BEAA3C2}"/>
                  </a:ext>
                </a:extLst>
              </p:cNvPr>
              <p:cNvSpPr/>
              <p:nvPr/>
            </p:nvSpPr>
            <p:spPr>
              <a:xfrm rot="8100000">
                <a:off x="1047319" y="810389"/>
                <a:ext cx="357564" cy="35756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929" y="0"/>
                      <a:pt x="21600" y="9671"/>
                      <a:pt x="21600" y="21600"/>
                    </a:cubicBezTo>
                  </a:path>
                </a:pathLst>
              </a:custGeom>
              <a:noFill/>
              <a:ln w="101600" cap="flat">
                <a:solidFill>
                  <a:srgbClr val="B4C7E7"/>
                </a:solidFill>
                <a:prstDash val="solid"/>
                <a:miter lim="800000"/>
              </a:ln>
              <a:effectLst/>
            </p:spPr>
            <p:txBody>
              <a:bodyPr wrap="square" lIns="53578" tIns="53578" rIns="53578" bIns="53578" numCol="1" anchor="ctr">
                <a:noAutofit/>
              </a:bodyPr>
              <a:lstStyle/>
              <a:p>
                <a:pPr defTabSz="1371600">
                  <a:buClrTx/>
                  <a:defRPr b="0">
                    <a:latin typeface="Calibri"/>
                    <a:ea typeface="Calibri"/>
                    <a:cs typeface="Calibri"/>
                    <a:sym typeface="Calibri"/>
                  </a:defRPr>
                </a:pPr>
                <a:endParaRPr sz="1350" kern="1200">
                  <a:solidFill>
                    <a:prstClr val="black"/>
                  </a:solidFill>
                  <a:latin typeface="Calibri"/>
                  <a:cs typeface="Calibri"/>
                  <a:sym typeface="Calibri"/>
                </a:endParaRPr>
              </a:p>
            </p:txBody>
          </p:sp>
        </p:grpSp>
      </p:grpSp>
      <p:sp>
        <p:nvSpPr>
          <p:cNvPr id="19" name="TextBox 9">
            <a:extLst>
              <a:ext uri="{FF2B5EF4-FFF2-40B4-BE49-F238E27FC236}">
                <a16:creationId xmlns:a16="http://schemas.microsoft.com/office/drawing/2014/main" id="{76A40262-DC3E-4ED9-A0DF-5DCC826A4511}"/>
              </a:ext>
            </a:extLst>
          </p:cNvPr>
          <p:cNvSpPr txBox="1"/>
          <p:nvPr/>
        </p:nvSpPr>
        <p:spPr>
          <a:xfrm>
            <a:off x="4434034" y="1685833"/>
            <a:ext cx="4143055" cy="5193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1434" tIns="51434" rIns="51434" bIns="51434">
            <a:spAutoFit/>
          </a:bodyPr>
          <a:lstStyle/>
          <a:p>
            <a:pPr defTabSz="1371600">
              <a:buClrTx/>
              <a:defRPr sz="4600" b="0">
                <a:latin typeface="Avenir Heavy"/>
                <a:ea typeface="Avenir Heavy"/>
                <a:cs typeface="Avenir Heavy"/>
                <a:sym typeface="Avenir Heavy"/>
              </a:defRPr>
            </a:pPr>
            <a:r>
              <a:rPr sz="2700" kern="1200" dirty="0">
                <a:solidFill>
                  <a:prstClr val="black"/>
                </a:solidFill>
                <a:latin typeface="Avenir Next"/>
                <a:sym typeface="Avenir Heavy"/>
              </a:rPr>
              <a:t>Step 4: </a:t>
            </a:r>
            <a:r>
              <a:rPr sz="2700" kern="1200" dirty="0">
                <a:solidFill>
                  <a:prstClr val="black"/>
                </a:solidFill>
                <a:latin typeface="Avenir Next"/>
                <a:ea typeface="Avenir"/>
                <a:cs typeface="Avenir"/>
                <a:sym typeface="Avenir Roman"/>
              </a:rPr>
              <a:t>Move my video here!</a:t>
            </a:r>
          </a:p>
        </p:txBody>
      </p:sp>
      <p:sp>
        <p:nvSpPr>
          <p:cNvPr id="20" name="Arc 10">
            <a:extLst>
              <a:ext uri="{FF2B5EF4-FFF2-40B4-BE49-F238E27FC236}">
                <a16:creationId xmlns:a16="http://schemas.microsoft.com/office/drawing/2014/main" id="{2D9C1915-66E0-4DE5-BD8F-4E6F57743FDD}"/>
              </a:ext>
            </a:extLst>
          </p:cNvPr>
          <p:cNvSpPr/>
          <p:nvPr/>
        </p:nvSpPr>
        <p:spPr>
          <a:xfrm rot="14983159">
            <a:off x="5890162" y="947880"/>
            <a:ext cx="645911" cy="57271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929" y="0"/>
                  <a:pt x="21600" y="9671"/>
                  <a:pt x="21600" y="21600"/>
                </a:cubicBezTo>
              </a:path>
            </a:pathLst>
          </a:custGeom>
          <a:ln w="50800">
            <a:solidFill>
              <a:srgbClr val="4472C4"/>
            </a:solidFill>
            <a:miter/>
            <a:tailEnd type="triangle"/>
          </a:ln>
        </p:spPr>
        <p:txBody>
          <a:bodyPr lIns="53578" tIns="53578" rIns="53578" bIns="53578" anchor="ctr"/>
          <a:lstStyle/>
          <a:p>
            <a:pPr defTabSz="1371600">
              <a:buClrTx/>
              <a:defRPr b="0">
                <a:latin typeface="Calibri"/>
                <a:ea typeface="Calibri"/>
                <a:cs typeface="Calibri"/>
                <a:sym typeface="Calibri"/>
              </a:defRPr>
            </a:pPr>
            <a:endParaRPr sz="1350" kern="1200">
              <a:solidFill>
                <a:prstClr val="black"/>
              </a:solidFill>
              <a:latin typeface="Calibri"/>
              <a:cs typeface="Calibri"/>
              <a:sym typeface="Calibri"/>
            </a:endParaRPr>
          </a:p>
        </p:txBody>
      </p:sp>
    </p:spTree>
    <p:extLst>
      <p:ext uri="{BB962C8B-B14F-4D97-AF65-F5344CB8AC3E}">
        <p14:creationId xmlns:p14="http://schemas.microsoft.com/office/powerpoint/2010/main" val="13804029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EB1E6BA-5C33-46D2-83FF-AACF224AB0E4}"/>
              </a:ext>
            </a:extLst>
          </p:cNvPr>
          <p:cNvPicPr>
            <a:picLocks noChangeAspect="1"/>
          </p:cNvPicPr>
          <p:nvPr/>
        </p:nvPicPr>
        <p:blipFill rotWithShape="1">
          <a:blip r:embed="rId3"/>
          <a:srcRect b="6013"/>
          <a:stretch/>
        </p:blipFill>
        <p:spPr>
          <a:xfrm>
            <a:off x="1665505" y="888522"/>
            <a:ext cx="6077259" cy="2812211"/>
          </a:xfrm>
          <a:prstGeom prst="rect">
            <a:avLst/>
          </a:prstGeom>
        </p:spPr>
      </p:pic>
    </p:spTree>
    <p:extLst>
      <p:ext uri="{BB962C8B-B14F-4D97-AF65-F5344CB8AC3E}">
        <p14:creationId xmlns:p14="http://schemas.microsoft.com/office/powerpoint/2010/main" val="23556826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xit" presetSubtype="0" fill="hold" nodeType="clickEffect">
                                  <p:stCondLst>
                                    <p:cond delay="0"/>
                                  </p:stCondLst>
                                  <p:childTnLst>
                                    <p:anim calcmode="lin" valueType="num">
                                      <p:cBhvr>
                                        <p:cTn id="6" dur="1000"/>
                                        <p:tgtEl>
                                          <p:spTgt spid="3"/>
                                        </p:tgtEl>
                                        <p:attrNameLst>
                                          <p:attrName>ppt_w</p:attrName>
                                        </p:attrNameLst>
                                      </p:cBhvr>
                                      <p:tavLst>
                                        <p:tav tm="0">
                                          <p:val>
                                            <p:strVal val="ppt_w"/>
                                          </p:val>
                                        </p:tav>
                                        <p:tav tm="100000">
                                          <p:val>
                                            <p:fltVal val="0"/>
                                          </p:val>
                                        </p:tav>
                                      </p:tavLst>
                                    </p:anim>
                                    <p:anim calcmode="lin" valueType="num">
                                      <p:cBhvr>
                                        <p:cTn id="7" dur="1000"/>
                                        <p:tgtEl>
                                          <p:spTgt spid="3"/>
                                        </p:tgtEl>
                                        <p:attrNameLst>
                                          <p:attrName>ppt_h</p:attrName>
                                        </p:attrNameLst>
                                      </p:cBhvr>
                                      <p:tavLst>
                                        <p:tav tm="0">
                                          <p:val>
                                            <p:strVal val="ppt_h"/>
                                          </p:val>
                                        </p:tav>
                                        <p:tav tm="100000">
                                          <p:val>
                                            <p:fltVal val="0"/>
                                          </p:val>
                                        </p:tav>
                                      </p:tavLst>
                                    </p:anim>
                                    <p:anim calcmode="lin" valueType="num">
                                      <p:cBhvr>
                                        <p:cTn id="8" dur="1000"/>
                                        <p:tgtEl>
                                          <p:spTgt spid="3"/>
                                        </p:tgtEl>
                                        <p:attrNameLst>
                                          <p:attrName>style.rotation</p:attrName>
                                        </p:attrNameLst>
                                      </p:cBhvr>
                                      <p:tavLst>
                                        <p:tav tm="0">
                                          <p:val>
                                            <p:fltVal val="0"/>
                                          </p:val>
                                        </p:tav>
                                        <p:tav tm="100000">
                                          <p:val>
                                            <p:fltVal val="90"/>
                                          </p:val>
                                        </p:tav>
                                      </p:tavLst>
                                    </p:anim>
                                    <p:animEffect transition="out" filter="fade">
                                      <p:cBhvr>
                                        <p:cTn id="9" dur="1000"/>
                                        <p:tgtEl>
                                          <p:spTgt spid="3"/>
                                        </p:tgtEl>
                                      </p:cBhvr>
                                    </p:animEffect>
                                    <p:set>
                                      <p:cBhvr>
                                        <p:cTn id="10" dur="1" fill="hold">
                                          <p:stCondLst>
                                            <p:cond delay="9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D5F7F2D3-6E8B-46DB-A1E1-4FA5734FFE49}"/>
              </a:ext>
            </a:extLst>
          </p:cNvPr>
          <p:cNvPicPr>
            <a:picLocks noChangeAspect="1"/>
          </p:cNvPicPr>
          <p:nvPr/>
        </p:nvPicPr>
        <p:blipFill rotWithShape="1">
          <a:blip r:embed="rId2">
            <a:extLst>
              <a:ext uri="{BEBA8EAE-BF5A-486C-A8C5-ECC9F3942E4B}">
                <a14:imgProps xmlns:a14="http://schemas.microsoft.com/office/drawing/2010/main">
                  <a14:imgLayer r:embed="rId3">
                    <a14:imgEffect>
                      <a14:saturation sat="400000"/>
                    </a14:imgEffect>
                    <a14:imgEffect>
                      <a14:brightnessContrast bright="40000" contrast="40000"/>
                    </a14:imgEffect>
                  </a14:imgLayer>
                </a14:imgProps>
              </a:ext>
            </a:extLst>
          </a:blip>
          <a:srcRect l="30272" t="6539" r="30123" b="6591"/>
          <a:stretch/>
        </p:blipFill>
        <p:spPr>
          <a:xfrm>
            <a:off x="3381555" y="776378"/>
            <a:ext cx="2648310" cy="3588589"/>
          </a:xfrm>
          <a:prstGeom prst="rect">
            <a:avLst/>
          </a:prstGeom>
          <a:noFill/>
          <a:ln>
            <a:noFill/>
          </a:ln>
        </p:spPr>
      </p:pic>
      <p:sp>
        <p:nvSpPr>
          <p:cNvPr id="13" name="TextBox 12">
            <a:extLst>
              <a:ext uri="{FF2B5EF4-FFF2-40B4-BE49-F238E27FC236}">
                <a16:creationId xmlns:a16="http://schemas.microsoft.com/office/drawing/2014/main" id="{A8E5191F-17B2-494A-BEE7-72E7AEFE6756}"/>
              </a:ext>
            </a:extLst>
          </p:cNvPr>
          <p:cNvSpPr txBox="1"/>
          <p:nvPr/>
        </p:nvSpPr>
        <p:spPr>
          <a:xfrm>
            <a:off x="600636" y="542365"/>
            <a:ext cx="1990165" cy="1708160"/>
          </a:xfrm>
          <a:prstGeom prst="rect">
            <a:avLst/>
          </a:prstGeom>
          <a:noFill/>
        </p:spPr>
        <p:txBody>
          <a:bodyPr wrap="square" rtlCol="0">
            <a:spAutoFit/>
          </a:bodyPr>
          <a:lstStyle/>
          <a:p>
            <a:r>
              <a:rPr lang="en-US" sz="1050" dirty="0"/>
              <a:t>This is my friend Maggie.  Say hi to Maggie. She is learning to speak puppet language and needs your help.  Would you like to help Maggie learn to speak puppet language?</a:t>
            </a:r>
          </a:p>
          <a:p>
            <a:endParaRPr lang="en-US" sz="1050" dirty="0"/>
          </a:p>
          <a:p>
            <a:r>
              <a:rPr lang="en-US" sz="1050" dirty="0"/>
              <a:t>OK great! Are you ready to help her learn puppet language?</a:t>
            </a:r>
          </a:p>
        </p:txBody>
      </p:sp>
    </p:spTree>
    <p:extLst>
      <p:ext uri="{BB962C8B-B14F-4D97-AF65-F5344CB8AC3E}">
        <p14:creationId xmlns:p14="http://schemas.microsoft.com/office/powerpoint/2010/main" val="701147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2"/>
                                        </p:tgtEl>
                                        <p:attrNameLst>
                                          <p:attrName>r</p:attrName>
                                        </p:attrNameLst>
                                      </p:cBhvr>
                                    </p:animRot>
                                    <p:animRot by="-240000">
                                      <p:cBhvr>
                                        <p:cTn id="7" dur="200" fill="hold">
                                          <p:stCondLst>
                                            <p:cond delay="200"/>
                                          </p:stCondLst>
                                        </p:cTn>
                                        <p:tgtEl>
                                          <p:spTgt spid="12"/>
                                        </p:tgtEl>
                                        <p:attrNameLst>
                                          <p:attrName>r</p:attrName>
                                        </p:attrNameLst>
                                      </p:cBhvr>
                                    </p:animRot>
                                    <p:animRot by="240000">
                                      <p:cBhvr>
                                        <p:cTn id="8" dur="200" fill="hold">
                                          <p:stCondLst>
                                            <p:cond delay="400"/>
                                          </p:stCondLst>
                                        </p:cTn>
                                        <p:tgtEl>
                                          <p:spTgt spid="12"/>
                                        </p:tgtEl>
                                        <p:attrNameLst>
                                          <p:attrName>r</p:attrName>
                                        </p:attrNameLst>
                                      </p:cBhvr>
                                    </p:animRot>
                                    <p:animRot by="-240000">
                                      <p:cBhvr>
                                        <p:cTn id="9" dur="200" fill="hold">
                                          <p:stCondLst>
                                            <p:cond delay="600"/>
                                          </p:stCondLst>
                                        </p:cTn>
                                        <p:tgtEl>
                                          <p:spTgt spid="12"/>
                                        </p:tgtEl>
                                        <p:attrNameLst>
                                          <p:attrName>r</p:attrName>
                                        </p:attrNameLst>
                                      </p:cBhvr>
                                    </p:animRot>
                                    <p:animRot by="120000">
                                      <p:cBhvr>
                                        <p:cTn id="10" dur="200" fill="hold">
                                          <p:stCondLst>
                                            <p:cond delay="800"/>
                                          </p:stCondLst>
                                        </p:cTn>
                                        <p:tgtEl>
                                          <p:spTgt spid="1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id="{E85EABEA-F603-4635-A32B-8535D96414C0}"/>
                  </a:ext>
                </a:extLst>
              </p14:cNvPr>
              <p14:cNvContentPartPr/>
              <p14:nvPr/>
            </p14:nvContentPartPr>
            <p14:xfrm>
              <a:off x="1783067" y="905685"/>
              <a:ext cx="360" cy="360"/>
            </p14:xfrm>
          </p:contentPart>
        </mc:Choice>
        <mc:Fallback xmlns="">
          <p:pic>
            <p:nvPicPr>
              <p:cNvPr id="8" name="Ink 7">
                <a:extLst>
                  <a:ext uri="{FF2B5EF4-FFF2-40B4-BE49-F238E27FC236}">
                    <a16:creationId xmlns:a16="http://schemas.microsoft.com/office/drawing/2014/main" id="{E85EABEA-F603-4635-A32B-8535D96414C0}"/>
                  </a:ext>
                </a:extLst>
              </p:cNvPr>
              <p:cNvPicPr/>
              <p:nvPr/>
            </p:nvPicPr>
            <p:blipFill>
              <a:blip r:embed="rId4"/>
              <a:stretch>
                <a:fillRect/>
              </a:stretch>
            </p:blipFill>
            <p:spPr>
              <a:xfrm>
                <a:off x="1774067" y="89668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0" name="Ink 9">
                <a:extLst>
                  <a:ext uri="{FF2B5EF4-FFF2-40B4-BE49-F238E27FC236}">
                    <a16:creationId xmlns:a16="http://schemas.microsoft.com/office/drawing/2014/main" id="{122E93AA-CEFE-4399-BB58-1104E090E2DE}"/>
                  </a:ext>
                </a:extLst>
              </p14:cNvPr>
              <p14:cNvContentPartPr/>
              <p14:nvPr/>
            </p14:nvContentPartPr>
            <p14:xfrm>
              <a:off x="2141267" y="580245"/>
              <a:ext cx="360" cy="360"/>
            </p14:xfrm>
          </p:contentPart>
        </mc:Choice>
        <mc:Fallback xmlns="">
          <p:pic>
            <p:nvPicPr>
              <p:cNvPr id="10" name="Ink 9">
                <a:extLst>
                  <a:ext uri="{FF2B5EF4-FFF2-40B4-BE49-F238E27FC236}">
                    <a16:creationId xmlns:a16="http://schemas.microsoft.com/office/drawing/2014/main" id="{122E93AA-CEFE-4399-BB58-1104E090E2DE}"/>
                  </a:ext>
                </a:extLst>
              </p:cNvPr>
              <p:cNvPicPr/>
              <p:nvPr/>
            </p:nvPicPr>
            <p:blipFill>
              <a:blip r:embed="rId4"/>
              <a:stretch>
                <a:fillRect/>
              </a:stretch>
            </p:blipFill>
            <p:spPr>
              <a:xfrm>
                <a:off x="2132267" y="571245"/>
                <a:ext cx="18000" cy="18000"/>
              </a:xfrm>
              <a:prstGeom prst="rect">
                <a:avLst/>
              </a:prstGeom>
            </p:spPr>
          </p:pic>
        </mc:Fallback>
      </mc:AlternateContent>
      <p:pic>
        <p:nvPicPr>
          <p:cNvPr id="18" name="Picture 17">
            <a:extLst>
              <a:ext uri="{FF2B5EF4-FFF2-40B4-BE49-F238E27FC236}">
                <a16:creationId xmlns:a16="http://schemas.microsoft.com/office/drawing/2014/main" id="{B83D91AB-C37F-448E-8A66-38A3C11E7B09}"/>
              </a:ext>
            </a:extLst>
          </p:cNvPr>
          <p:cNvPicPr>
            <a:picLocks noChangeAspect="1"/>
          </p:cNvPicPr>
          <p:nvPr/>
        </p:nvPicPr>
        <p:blipFill rotWithShape="1">
          <a:blip r:embed="rId6">
            <a:extLst>
              <a:ext uri="{BEBA8EAE-BF5A-486C-A8C5-ECC9F3942E4B}">
                <a14:imgProps xmlns:a14="http://schemas.microsoft.com/office/drawing/2010/main">
                  <a14:imgLayer r:embed="rId7">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pic>
        <p:nvPicPr>
          <p:cNvPr id="5" name="Picture 4">
            <a:extLst>
              <a:ext uri="{FF2B5EF4-FFF2-40B4-BE49-F238E27FC236}">
                <a16:creationId xmlns:a16="http://schemas.microsoft.com/office/drawing/2014/main" id="{25DEAAC9-110C-437F-B17F-3AA07A28502C}"/>
              </a:ext>
            </a:extLst>
          </p:cNvPr>
          <p:cNvPicPr>
            <a:picLocks noChangeAspect="1"/>
          </p:cNvPicPr>
          <p:nvPr/>
        </p:nvPicPr>
        <p:blipFill rotWithShape="1">
          <a:blip r:embed="rId8"/>
          <a:srcRect l="23494" t="16343" r="20770" b="15530"/>
          <a:stretch/>
        </p:blipFill>
        <p:spPr>
          <a:xfrm>
            <a:off x="449478" y="1371308"/>
            <a:ext cx="2117123" cy="1696274"/>
          </a:xfrm>
          <a:prstGeom prst="rect">
            <a:avLst/>
          </a:prstGeom>
        </p:spPr>
      </p:pic>
      <p:sp>
        <p:nvSpPr>
          <p:cNvPr id="13" name="Google Shape;215;p33">
            <a:extLst>
              <a:ext uri="{FF2B5EF4-FFF2-40B4-BE49-F238E27FC236}">
                <a16:creationId xmlns:a16="http://schemas.microsoft.com/office/drawing/2014/main" id="{F739BE3C-8845-419A-BAFF-ED7C0452A803}"/>
              </a:ext>
            </a:extLst>
          </p:cNvPr>
          <p:cNvSpPr txBox="1"/>
          <p:nvPr/>
        </p:nvSpPr>
        <p:spPr>
          <a:xfrm>
            <a:off x="318839" y="3067582"/>
            <a:ext cx="2378400" cy="830966"/>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See this? This is a </a:t>
            </a:r>
            <a:r>
              <a:rPr kumimoji="0" lang="en-US" sz="1400" b="0" i="0" u="none" strike="noStrike" kern="0" cap="none" spc="0" normalizeH="0" baseline="0" noProof="0" dirty="0" err="1">
                <a:ln>
                  <a:noFill/>
                </a:ln>
                <a:solidFill>
                  <a:srgbClr val="000000"/>
                </a:solidFill>
                <a:effectLst/>
                <a:uLnTx/>
                <a:uFillTx/>
                <a:latin typeface="Arial"/>
                <a:cs typeface="Arial"/>
                <a:sym typeface="Arial"/>
              </a:rPr>
              <a:t>zulu</a:t>
            </a:r>
            <a:r>
              <a:rPr kumimoji="0" lang="en-US" sz="1400" b="0" i="0" u="none" strike="noStrike" kern="0" cap="none" spc="0" normalizeH="0" baseline="0" noProof="0" dirty="0">
                <a:ln>
                  <a:noFill/>
                </a:ln>
                <a:solidFill>
                  <a:srgbClr val="000000"/>
                </a:solidFill>
                <a:effectLst/>
                <a:uLnTx/>
                <a:uFillTx/>
                <a:latin typeface="Arial"/>
                <a:cs typeface="Arial"/>
                <a:sym typeface="Arial"/>
              </a:rPr>
              <a:t>. Zulus are for carrying things in.</a:t>
            </a:r>
          </a:p>
        </p:txBody>
      </p:sp>
    </p:spTree>
    <p:extLst>
      <p:ext uri="{BB962C8B-B14F-4D97-AF65-F5344CB8AC3E}">
        <p14:creationId xmlns:p14="http://schemas.microsoft.com/office/powerpoint/2010/main" val="3045220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5"/>
                                        </p:tgtEl>
                                        <p:attrNameLst>
                                          <p:attrName>r</p:attrName>
                                        </p:attrNameLst>
                                      </p:cBhvr>
                                    </p:animRot>
                                    <p:animRot by="-240000">
                                      <p:cBhvr>
                                        <p:cTn id="7" dur="200" fill="hold">
                                          <p:stCondLst>
                                            <p:cond delay="200"/>
                                          </p:stCondLst>
                                        </p:cTn>
                                        <p:tgtEl>
                                          <p:spTgt spid="5"/>
                                        </p:tgtEl>
                                        <p:attrNameLst>
                                          <p:attrName>r</p:attrName>
                                        </p:attrNameLst>
                                      </p:cBhvr>
                                    </p:animRot>
                                    <p:animRot by="240000">
                                      <p:cBhvr>
                                        <p:cTn id="8" dur="200" fill="hold">
                                          <p:stCondLst>
                                            <p:cond delay="400"/>
                                          </p:stCondLst>
                                        </p:cTn>
                                        <p:tgtEl>
                                          <p:spTgt spid="5"/>
                                        </p:tgtEl>
                                        <p:attrNameLst>
                                          <p:attrName>r</p:attrName>
                                        </p:attrNameLst>
                                      </p:cBhvr>
                                    </p:animRot>
                                    <p:animRot by="-240000">
                                      <p:cBhvr>
                                        <p:cTn id="9" dur="200" fill="hold">
                                          <p:stCondLst>
                                            <p:cond delay="600"/>
                                          </p:stCondLst>
                                        </p:cTn>
                                        <p:tgtEl>
                                          <p:spTgt spid="5"/>
                                        </p:tgtEl>
                                        <p:attrNameLst>
                                          <p:attrName>r</p:attrName>
                                        </p:attrNameLst>
                                      </p:cBhvr>
                                    </p:animRot>
                                    <p:animRot by="120000">
                                      <p:cBhvr>
                                        <p:cTn id="10" dur="200" fill="hold">
                                          <p:stCondLst>
                                            <p:cond delay="800"/>
                                          </p:stCondLst>
                                        </p:cTn>
                                        <p:tgtEl>
                                          <p:spTgt spid="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id="{E85EABEA-F603-4635-A32B-8535D96414C0}"/>
                  </a:ext>
                </a:extLst>
              </p14:cNvPr>
              <p14:cNvContentPartPr/>
              <p14:nvPr/>
            </p14:nvContentPartPr>
            <p14:xfrm>
              <a:off x="1783067" y="905685"/>
              <a:ext cx="360" cy="360"/>
            </p14:xfrm>
          </p:contentPart>
        </mc:Choice>
        <mc:Fallback xmlns="">
          <p:pic>
            <p:nvPicPr>
              <p:cNvPr id="8" name="Ink 7">
                <a:extLst>
                  <a:ext uri="{FF2B5EF4-FFF2-40B4-BE49-F238E27FC236}">
                    <a16:creationId xmlns:a16="http://schemas.microsoft.com/office/drawing/2014/main" id="{E85EABEA-F603-4635-A32B-8535D96414C0}"/>
                  </a:ext>
                </a:extLst>
              </p:cNvPr>
              <p:cNvPicPr/>
              <p:nvPr/>
            </p:nvPicPr>
            <p:blipFill>
              <a:blip r:embed="rId4"/>
              <a:stretch>
                <a:fillRect/>
              </a:stretch>
            </p:blipFill>
            <p:spPr>
              <a:xfrm>
                <a:off x="1774067" y="89668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0" name="Ink 9">
                <a:extLst>
                  <a:ext uri="{FF2B5EF4-FFF2-40B4-BE49-F238E27FC236}">
                    <a16:creationId xmlns:a16="http://schemas.microsoft.com/office/drawing/2014/main" id="{122E93AA-CEFE-4399-BB58-1104E090E2DE}"/>
                  </a:ext>
                </a:extLst>
              </p14:cNvPr>
              <p14:cNvContentPartPr/>
              <p14:nvPr/>
            </p14:nvContentPartPr>
            <p14:xfrm>
              <a:off x="2141267" y="580245"/>
              <a:ext cx="360" cy="360"/>
            </p14:xfrm>
          </p:contentPart>
        </mc:Choice>
        <mc:Fallback xmlns="">
          <p:pic>
            <p:nvPicPr>
              <p:cNvPr id="10" name="Ink 9">
                <a:extLst>
                  <a:ext uri="{FF2B5EF4-FFF2-40B4-BE49-F238E27FC236}">
                    <a16:creationId xmlns:a16="http://schemas.microsoft.com/office/drawing/2014/main" id="{122E93AA-CEFE-4399-BB58-1104E090E2DE}"/>
                  </a:ext>
                </a:extLst>
              </p:cNvPr>
              <p:cNvPicPr/>
              <p:nvPr/>
            </p:nvPicPr>
            <p:blipFill>
              <a:blip r:embed="rId4"/>
              <a:stretch>
                <a:fillRect/>
              </a:stretch>
            </p:blipFill>
            <p:spPr>
              <a:xfrm>
                <a:off x="2132267" y="571245"/>
                <a:ext cx="18000" cy="18000"/>
              </a:xfrm>
              <a:prstGeom prst="rect">
                <a:avLst/>
              </a:prstGeom>
            </p:spPr>
          </p:pic>
        </mc:Fallback>
      </mc:AlternateContent>
      <p:pic>
        <p:nvPicPr>
          <p:cNvPr id="18" name="Picture 17">
            <a:extLst>
              <a:ext uri="{FF2B5EF4-FFF2-40B4-BE49-F238E27FC236}">
                <a16:creationId xmlns:a16="http://schemas.microsoft.com/office/drawing/2014/main" id="{B83D91AB-C37F-448E-8A66-38A3C11E7B09}"/>
              </a:ext>
            </a:extLst>
          </p:cNvPr>
          <p:cNvPicPr>
            <a:picLocks noChangeAspect="1"/>
          </p:cNvPicPr>
          <p:nvPr/>
        </p:nvPicPr>
        <p:blipFill rotWithShape="1">
          <a:blip r:embed="rId6">
            <a:extLst>
              <a:ext uri="{BEBA8EAE-BF5A-486C-A8C5-ECC9F3942E4B}">
                <a14:imgProps xmlns:a14="http://schemas.microsoft.com/office/drawing/2010/main">
                  <a14:imgLayer r:embed="rId7">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pic>
        <p:nvPicPr>
          <p:cNvPr id="5" name="Picture 4">
            <a:extLst>
              <a:ext uri="{FF2B5EF4-FFF2-40B4-BE49-F238E27FC236}">
                <a16:creationId xmlns:a16="http://schemas.microsoft.com/office/drawing/2014/main" id="{25DEAAC9-110C-437F-B17F-3AA07A28502C}"/>
              </a:ext>
            </a:extLst>
          </p:cNvPr>
          <p:cNvPicPr>
            <a:picLocks noChangeAspect="1"/>
          </p:cNvPicPr>
          <p:nvPr/>
        </p:nvPicPr>
        <p:blipFill rotWithShape="1">
          <a:blip r:embed="rId8"/>
          <a:srcRect l="23494" t="16343" r="20770" b="15530"/>
          <a:stretch/>
        </p:blipFill>
        <p:spPr>
          <a:xfrm>
            <a:off x="449478" y="1371308"/>
            <a:ext cx="2117123" cy="1696274"/>
          </a:xfrm>
          <a:prstGeom prst="rect">
            <a:avLst/>
          </a:prstGeom>
        </p:spPr>
      </p:pic>
      <p:pic>
        <p:nvPicPr>
          <p:cNvPr id="6" name="Picture 5">
            <a:extLst>
              <a:ext uri="{FF2B5EF4-FFF2-40B4-BE49-F238E27FC236}">
                <a16:creationId xmlns:a16="http://schemas.microsoft.com/office/drawing/2014/main" id="{E40ED7F0-493A-4A56-8CF2-A3C25249F298}"/>
              </a:ext>
            </a:extLst>
          </p:cNvPr>
          <p:cNvPicPr>
            <a:picLocks noChangeAspect="1"/>
          </p:cNvPicPr>
          <p:nvPr/>
        </p:nvPicPr>
        <p:blipFill rotWithShape="1">
          <a:blip r:embed="rId9"/>
          <a:srcRect l="6444" t="8809" r="7381" b="15916"/>
          <a:stretch/>
        </p:blipFill>
        <p:spPr>
          <a:xfrm>
            <a:off x="5379308" y="130854"/>
            <a:ext cx="2059101" cy="1413740"/>
          </a:xfrm>
          <a:prstGeom prst="rect">
            <a:avLst/>
          </a:prstGeom>
        </p:spPr>
      </p:pic>
      <p:sp>
        <p:nvSpPr>
          <p:cNvPr id="9" name="Google Shape;215;p33">
            <a:extLst>
              <a:ext uri="{FF2B5EF4-FFF2-40B4-BE49-F238E27FC236}">
                <a16:creationId xmlns:a16="http://schemas.microsoft.com/office/drawing/2014/main" id="{47FF355B-0380-4410-9C30-F99C7CA0A309}"/>
              </a:ext>
            </a:extLst>
          </p:cNvPr>
          <p:cNvSpPr txBox="1"/>
          <p:nvPr/>
        </p:nvSpPr>
        <p:spPr>
          <a:xfrm>
            <a:off x="5296194" y="1453741"/>
            <a:ext cx="2378400" cy="400079"/>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See this? It is for watching.</a:t>
            </a:r>
          </a:p>
        </p:txBody>
      </p:sp>
    </p:spTree>
    <p:extLst>
      <p:ext uri="{BB962C8B-B14F-4D97-AF65-F5344CB8AC3E}">
        <p14:creationId xmlns:p14="http://schemas.microsoft.com/office/powerpoint/2010/main" val="3806600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6"/>
                                        </p:tgtEl>
                                        <p:attrNameLst>
                                          <p:attrName>r</p:attrName>
                                        </p:attrNameLst>
                                      </p:cBhvr>
                                    </p:animRot>
                                    <p:animRot by="-240000">
                                      <p:cBhvr>
                                        <p:cTn id="7" dur="200" fill="hold">
                                          <p:stCondLst>
                                            <p:cond delay="200"/>
                                          </p:stCondLst>
                                        </p:cTn>
                                        <p:tgtEl>
                                          <p:spTgt spid="6"/>
                                        </p:tgtEl>
                                        <p:attrNameLst>
                                          <p:attrName>r</p:attrName>
                                        </p:attrNameLst>
                                      </p:cBhvr>
                                    </p:animRot>
                                    <p:animRot by="240000">
                                      <p:cBhvr>
                                        <p:cTn id="8" dur="200" fill="hold">
                                          <p:stCondLst>
                                            <p:cond delay="400"/>
                                          </p:stCondLst>
                                        </p:cTn>
                                        <p:tgtEl>
                                          <p:spTgt spid="6"/>
                                        </p:tgtEl>
                                        <p:attrNameLst>
                                          <p:attrName>r</p:attrName>
                                        </p:attrNameLst>
                                      </p:cBhvr>
                                    </p:animRot>
                                    <p:animRot by="-240000">
                                      <p:cBhvr>
                                        <p:cTn id="9" dur="200" fill="hold">
                                          <p:stCondLst>
                                            <p:cond delay="600"/>
                                          </p:stCondLst>
                                        </p:cTn>
                                        <p:tgtEl>
                                          <p:spTgt spid="6"/>
                                        </p:tgtEl>
                                        <p:attrNameLst>
                                          <p:attrName>r</p:attrName>
                                        </p:attrNameLst>
                                      </p:cBhvr>
                                    </p:animRot>
                                    <p:animRot by="120000">
                                      <p:cBhvr>
                                        <p:cTn id="10" dur="200" fill="hold">
                                          <p:stCondLst>
                                            <p:cond delay="800"/>
                                          </p:stCondLst>
                                        </p:cTn>
                                        <p:tgtEl>
                                          <p:spTgt spid="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id="{E85EABEA-F603-4635-A32B-8535D96414C0}"/>
                  </a:ext>
                </a:extLst>
              </p14:cNvPr>
              <p14:cNvContentPartPr/>
              <p14:nvPr/>
            </p14:nvContentPartPr>
            <p14:xfrm>
              <a:off x="1783067" y="905685"/>
              <a:ext cx="360" cy="360"/>
            </p14:xfrm>
          </p:contentPart>
        </mc:Choice>
        <mc:Fallback xmlns="">
          <p:pic>
            <p:nvPicPr>
              <p:cNvPr id="8" name="Ink 7">
                <a:extLst>
                  <a:ext uri="{FF2B5EF4-FFF2-40B4-BE49-F238E27FC236}">
                    <a16:creationId xmlns:a16="http://schemas.microsoft.com/office/drawing/2014/main" id="{E85EABEA-F603-4635-A32B-8535D96414C0}"/>
                  </a:ext>
                </a:extLst>
              </p:cNvPr>
              <p:cNvPicPr/>
              <p:nvPr/>
            </p:nvPicPr>
            <p:blipFill>
              <a:blip r:embed="rId4"/>
              <a:stretch>
                <a:fillRect/>
              </a:stretch>
            </p:blipFill>
            <p:spPr>
              <a:xfrm>
                <a:off x="1774067" y="89668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0" name="Ink 9">
                <a:extLst>
                  <a:ext uri="{FF2B5EF4-FFF2-40B4-BE49-F238E27FC236}">
                    <a16:creationId xmlns:a16="http://schemas.microsoft.com/office/drawing/2014/main" id="{122E93AA-CEFE-4399-BB58-1104E090E2DE}"/>
                  </a:ext>
                </a:extLst>
              </p14:cNvPr>
              <p14:cNvContentPartPr/>
              <p14:nvPr/>
            </p14:nvContentPartPr>
            <p14:xfrm>
              <a:off x="2141267" y="580245"/>
              <a:ext cx="360" cy="360"/>
            </p14:xfrm>
          </p:contentPart>
        </mc:Choice>
        <mc:Fallback xmlns="">
          <p:pic>
            <p:nvPicPr>
              <p:cNvPr id="10" name="Ink 9">
                <a:extLst>
                  <a:ext uri="{FF2B5EF4-FFF2-40B4-BE49-F238E27FC236}">
                    <a16:creationId xmlns:a16="http://schemas.microsoft.com/office/drawing/2014/main" id="{122E93AA-CEFE-4399-BB58-1104E090E2DE}"/>
                  </a:ext>
                </a:extLst>
              </p:cNvPr>
              <p:cNvPicPr/>
              <p:nvPr/>
            </p:nvPicPr>
            <p:blipFill>
              <a:blip r:embed="rId4"/>
              <a:stretch>
                <a:fillRect/>
              </a:stretch>
            </p:blipFill>
            <p:spPr>
              <a:xfrm>
                <a:off x="2132267" y="571245"/>
                <a:ext cx="18000" cy="18000"/>
              </a:xfrm>
              <a:prstGeom prst="rect">
                <a:avLst/>
              </a:prstGeom>
            </p:spPr>
          </p:pic>
        </mc:Fallback>
      </mc:AlternateContent>
      <p:pic>
        <p:nvPicPr>
          <p:cNvPr id="18" name="Picture 17">
            <a:extLst>
              <a:ext uri="{FF2B5EF4-FFF2-40B4-BE49-F238E27FC236}">
                <a16:creationId xmlns:a16="http://schemas.microsoft.com/office/drawing/2014/main" id="{B83D91AB-C37F-448E-8A66-38A3C11E7B09}"/>
              </a:ext>
            </a:extLst>
          </p:cNvPr>
          <p:cNvPicPr>
            <a:picLocks noChangeAspect="1"/>
          </p:cNvPicPr>
          <p:nvPr/>
        </p:nvPicPr>
        <p:blipFill rotWithShape="1">
          <a:blip r:embed="rId6">
            <a:extLst>
              <a:ext uri="{BEBA8EAE-BF5A-486C-A8C5-ECC9F3942E4B}">
                <a14:imgProps xmlns:a14="http://schemas.microsoft.com/office/drawing/2010/main">
                  <a14:imgLayer r:embed="rId7">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pic>
        <p:nvPicPr>
          <p:cNvPr id="5" name="Picture 4">
            <a:extLst>
              <a:ext uri="{FF2B5EF4-FFF2-40B4-BE49-F238E27FC236}">
                <a16:creationId xmlns:a16="http://schemas.microsoft.com/office/drawing/2014/main" id="{25DEAAC9-110C-437F-B17F-3AA07A28502C}"/>
              </a:ext>
            </a:extLst>
          </p:cNvPr>
          <p:cNvPicPr>
            <a:picLocks noChangeAspect="1"/>
          </p:cNvPicPr>
          <p:nvPr/>
        </p:nvPicPr>
        <p:blipFill rotWithShape="1">
          <a:blip r:embed="rId8"/>
          <a:srcRect l="23494" t="16343" r="20770" b="15530"/>
          <a:stretch/>
        </p:blipFill>
        <p:spPr>
          <a:xfrm>
            <a:off x="449478" y="1371308"/>
            <a:ext cx="2117123" cy="1696274"/>
          </a:xfrm>
          <a:prstGeom prst="rect">
            <a:avLst/>
          </a:prstGeom>
        </p:spPr>
      </p:pic>
      <p:pic>
        <p:nvPicPr>
          <p:cNvPr id="6" name="Picture 5">
            <a:extLst>
              <a:ext uri="{FF2B5EF4-FFF2-40B4-BE49-F238E27FC236}">
                <a16:creationId xmlns:a16="http://schemas.microsoft.com/office/drawing/2014/main" id="{E40ED7F0-493A-4A56-8CF2-A3C25249F298}"/>
              </a:ext>
            </a:extLst>
          </p:cNvPr>
          <p:cNvPicPr>
            <a:picLocks noChangeAspect="1"/>
          </p:cNvPicPr>
          <p:nvPr/>
        </p:nvPicPr>
        <p:blipFill rotWithShape="1">
          <a:blip r:embed="rId9"/>
          <a:srcRect l="6444" t="8809" r="7381" b="15916"/>
          <a:stretch/>
        </p:blipFill>
        <p:spPr>
          <a:xfrm>
            <a:off x="5379308" y="130854"/>
            <a:ext cx="2059101" cy="1413740"/>
          </a:xfrm>
          <a:prstGeom prst="rect">
            <a:avLst/>
          </a:prstGeom>
        </p:spPr>
      </p:pic>
      <p:pic>
        <p:nvPicPr>
          <p:cNvPr id="7" name="Picture 6">
            <a:extLst>
              <a:ext uri="{FF2B5EF4-FFF2-40B4-BE49-F238E27FC236}">
                <a16:creationId xmlns:a16="http://schemas.microsoft.com/office/drawing/2014/main" id="{DCE5D753-175F-4498-A7D4-F81E259E0949}"/>
              </a:ext>
            </a:extLst>
          </p:cNvPr>
          <p:cNvPicPr>
            <a:picLocks noChangeAspect="1"/>
          </p:cNvPicPr>
          <p:nvPr/>
        </p:nvPicPr>
        <p:blipFill>
          <a:blip r:embed="rId10"/>
          <a:stretch>
            <a:fillRect/>
          </a:stretch>
        </p:blipFill>
        <p:spPr>
          <a:xfrm>
            <a:off x="5379308" y="2571750"/>
            <a:ext cx="1906030" cy="1906030"/>
          </a:xfrm>
          <a:prstGeom prst="rect">
            <a:avLst/>
          </a:prstGeom>
        </p:spPr>
      </p:pic>
      <p:sp>
        <p:nvSpPr>
          <p:cNvPr id="11" name="Google Shape;215;p33">
            <a:extLst>
              <a:ext uri="{FF2B5EF4-FFF2-40B4-BE49-F238E27FC236}">
                <a16:creationId xmlns:a16="http://schemas.microsoft.com/office/drawing/2014/main" id="{046814C2-1FC5-4D5F-A8C7-918F21087787}"/>
              </a:ext>
            </a:extLst>
          </p:cNvPr>
          <p:cNvSpPr txBox="1"/>
          <p:nvPr/>
        </p:nvSpPr>
        <p:spPr>
          <a:xfrm>
            <a:off x="5296194" y="4411124"/>
            <a:ext cx="2378400" cy="615523"/>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See this? It is for </a:t>
            </a:r>
            <a:r>
              <a:rPr lang="en-US" dirty="0"/>
              <a:t>carrying things in.</a:t>
            </a: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40612964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7"/>
                                        </p:tgtEl>
                                        <p:attrNameLst>
                                          <p:attrName>r</p:attrName>
                                        </p:attrNameLst>
                                      </p:cBhvr>
                                    </p:animRot>
                                    <p:animRot by="-240000">
                                      <p:cBhvr>
                                        <p:cTn id="7" dur="200" fill="hold">
                                          <p:stCondLst>
                                            <p:cond delay="200"/>
                                          </p:stCondLst>
                                        </p:cTn>
                                        <p:tgtEl>
                                          <p:spTgt spid="7"/>
                                        </p:tgtEl>
                                        <p:attrNameLst>
                                          <p:attrName>r</p:attrName>
                                        </p:attrNameLst>
                                      </p:cBhvr>
                                    </p:animRot>
                                    <p:animRot by="240000">
                                      <p:cBhvr>
                                        <p:cTn id="8" dur="200" fill="hold">
                                          <p:stCondLst>
                                            <p:cond delay="400"/>
                                          </p:stCondLst>
                                        </p:cTn>
                                        <p:tgtEl>
                                          <p:spTgt spid="7"/>
                                        </p:tgtEl>
                                        <p:attrNameLst>
                                          <p:attrName>r</p:attrName>
                                        </p:attrNameLst>
                                      </p:cBhvr>
                                    </p:animRot>
                                    <p:animRot by="-240000">
                                      <p:cBhvr>
                                        <p:cTn id="9" dur="200" fill="hold">
                                          <p:stCondLst>
                                            <p:cond delay="600"/>
                                          </p:stCondLst>
                                        </p:cTn>
                                        <p:tgtEl>
                                          <p:spTgt spid="7"/>
                                        </p:tgtEl>
                                        <p:attrNameLst>
                                          <p:attrName>r</p:attrName>
                                        </p:attrNameLst>
                                      </p:cBhvr>
                                    </p:animRot>
                                    <p:animRot by="120000">
                                      <p:cBhvr>
                                        <p:cTn id="10" dur="200" fill="hold">
                                          <p:stCondLst>
                                            <p:cond delay="800"/>
                                          </p:stCondLst>
                                        </p:cTn>
                                        <p:tgtEl>
                                          <p:spTgt spid="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id="{E85EABEA-F603-4635-A32B-8535D96414C0}"/>
                  </a:ext>
                </a:extLst>
              </p14:cNvPr>
              <p14:cNvContentPartPr/>
              <p14:nvPr/>
            </p14:nvContentPartPr>
            <p14:xfrm>
              <a:off x="1783067" y="905685"/>
              <a:ext cx="360" cy="360"/>
            </p14:xfrm>
          </p:contentPart>
        </mc:Choice>
        <mc:Fallback xmlns="">
          <p:pic>
            <p:nvPicPr>
              <p:cNvPr id="8" name="Ink 7">
                <a:extLst>
                  <a:ext uri="{FF2B5EF4-FFF2-40B4-BE49-F238E27FC236}">
                    <a16:creationId xmlns:a16="http://schemas.microsoft.com/office/drawing/2014/main" id="{E85EABEA-F603-4635-A32B-8535D96414C0}"/>
                  </a:ext>
                </a:extLst>
              </p:cNvPr>
              <p:cNvPicPr/>
              <p:nvPr/>
            </p:nvPicPr>
            <p:blipFill>
              <a:blip r:embed="rId4"/>
              <a:stretch>
                <a:fillRect/>
              </a:stretch>
            </p:blipFill>
            <p:spPr>
              <a:xfrm>
                <a:off x="1774067" y="89668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0" name="Ink 9">
                <a:extLst>
                  <a:ext uri="{FF2B5EF4-FFF2-40B4-BE49-F238E27FC236}">
                    <a16:creationId xmlns:a16="http://schemas.microsoft.com/office/drawing/2014/main" id="{122E93AA-CEFE-4399-BB58-1104E090E2DE}"/>
                  </a:ext>
                </a:extLst>
              </p14:cNvPr>
              <p14:cNvContentPartPr/>
              <p14:nvPr/>
            </p14:nvContentPartPr>
            <p14:xfrm>
              <a:off x="2141267" y="580245"/>
              <a:ext cx="360" cy="360"/>
            </p14:xfrm>
          </p:contentPart>
        </mc:Choice>
        <mc:Fallback xmlns="">
          <p:pic>
            <p:nvPicPr>
              <p:cNvPr id="10" name="Ink 9">
                <a:extLst>
                  <a:ext uri="{FF2B5EF4-FFF2-40B4-BE49-F238E27FC236}">
                    <a16:creationId xmlns:a16="http://schemas.microsoft.com/office/drawing/2014/main" id="{122E93AA-CEFE-4399-BB58-1104E090E2DE}"/>
                  </a:ext>
                </a:extLst>
              </p:cNvPr>
              <p:cNvPicPr/>
              <p:nvPr/>
            </p:nvPicPr>
            <p:blipFill>
              <a:blip r:embed="rId4"/>
              <a:stretch>
                <a:fillRect/>
              </a:stretch>
            </p:blipFill>
            <p:spPr>
              <a:xfrm>
                <a:off x="2132267" y="571245"/>
                <a:ext cx="18000" cy="18000"/>
              </a:xfrm>
              <a:prstGeom prst="rect">
                <a:avLst/>
              </a:prstGeom>
            </p:spPr>
          </p:pic>
        </mc:Fallback>
      </mc:AlternateContent>
      <p:pic>
        <p:nvPicPr>
          <p:cNvPr id="18" name="Picture 17">
            <a:extLst>
              <a:ext uri="{FF2B5EF4-FFF2-40B4-BE49-F238E27FC236}">
                <a16:creationId xmlns:a16="http://schemas.microsoft.com/office/drawing/2014/main" id="{B83D91AB-C37F-448E-8A66-38A3C11E7B09}"/>
              </a:ext>
            </a:extLst>
          </p:cNvPr>
          <p:cNvPicPr>
            <a:picLocks noChangeAspect="1"/>
          </p:cNvPicPr>
          <p:nvPr/>
        </p:nvPicPr>
        <p:blipFill rotWithShape="1">
          <a:blip r:embed="rId6">
            <a:extLst>
              <a:ext uri="{BEBA8EAE-BF5A-486C-A8C5-ECC9F3942E4B}">
                <a14:imgProps xmlns:a14="http://schemas.microsoft.com/office/drawing/2010/main">
                  <a14:imgLayer r:embed="rId7">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pic>
        <p:nvPicPr>
          <p:cNvPr id="5" name="Picture 4">
            <a:extLst>
              <a:ext uri="{FF2B5EF4-FFF2-40B4-BE49-F238E27FC236}">
                <a16:creationId xmlns:a16="http://schemas.microsoft.com/office/drawing/2014/main" id="{25DEAAC9-110C-437F-B17F-3AA07A28502C}"/>
              </a:ext>
            </a:extLst>
          </p:cNvPr>
          <p:cNvPicPr>
            <a:picLocks noChangeAspect="1"/>
          </p:cNvPicPr>
          <p:nvPr/>
        </p:nvPicPr>
        <p:blipFill rotWithShape="1">
          <a:blip r:embed="rId8"/>
          <a:srcRect l="23494" t="16343" r="20770" b="15530"/>
          <a:stretch/>
        </p:blipFill>
        <p:spPr>
          <a:xfrm>
            <a:off x="449478" y="1371308"/>
            <a:ext cx="2117123" cy="1696274"/>
          </a:xfrm>
          <a:prstGeom prst="rect">
            <a:avLst/>
          </a:prstGeom>
        </p:spPr>
      </p:pic>
      <p:pic>
        <p:nvPicPr>
          <p:cNvPr id="6" name="Picture 5">
            <a:extLst>
              <a:ext uri="{FF2B5EF4-FFF2-40B4-BE49-F238E27FC236}">
                <a16:creationId xmlns:a16="http://schemas.microsoft.com/office/drawing/2014/main" id="{E40ED7F0-493A-4A56-8CF2-A3C25249F298}"/>
              </a:ext>
            </a:extLst>
          </p:cNvPr>
          <p:cNvPicPr>
            <a:picLocks noChangeAspect="1"/>
          </p:cNvPicPr>
          <p:nvPr/>
        </p:nvPicPr>
        <p:blipFill rotWithShape="1">
          <a:blip r:embed="rId9"/>
          <a:srcRect l="6444" t="8809" r="7381" b="15916"/>
          <a:stretch/>
        </p:blipFill>
        <p:spPr>
          <a:xfrm>
            <a:off x="5379308" y="130854"/>
            <a:ext cx="2059101" cy="1413740"/>
          </a:xfrm>
          <a:prstGeom prst="rect">
            <a:avLst/>
          </a:prstGeom>
        </p:spPr>
      </p:pic>
      <p:pic>
        <p:nvPicPr>
          <p:cNvPr id="7" name="Picture 6">
            <a:extLst>
              <a:ext uri="{FF2B5EF4-FFF2-40B4-BE49-F238E27FC236}">
                <a16:creationId xmlns:a16="http://schemas.microsoft.com/office/drawing/2014/main" id="{DCE5D753-175F-4498-A7D4-F81E259E0949}"/>
              </a:ext>
            </a:extLst>
          </p:cNvPr>
          <p:cNvPicPr>
            <a:picLocks noChangeAspect="1"/>
          </p:cNvPicPr>
          <p:nvPr/>
        </p:nvPicPr>
        <p:blipFill>
          <a:blip r:embed="rId10"/>
          <a:stretch>
            <a:fillRect/>
          </a:stretch>
        </p:blipFill>
        <p:spPr>
          <a:xfrm>
            <a:off x="5379308" y="2571750"/>
            <a:ext cx="1906030" cy="1906030"/>
          </a:xfrm>
          <a:prstGeom prst="rect">
            <a:avLst/>
          </a:prstGeom>
        </p:spPr>
      </p:pic>
    </p:spTree>
    <p:extLst>
      <p:ext uri="{BB962C8B-B14F-4D97-AF65-F5344CB8AC3E}">
        <p14:creationId xmlns:p14="http://schemas.microsoft.com/office/powerpoint/2010/main" val="2185220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5"/>
                                        </p:tgtEl>
                                        <p:attrNameLst>
                                          <p:attrName>r</p:attrName>
                                        </p:attrNameLst>
                                      </p:cBhvr>
                                    </p:animRot>
                                    <p:animRot by="-240000">
                                      <p:cBhvr>
                                        <p:cTn id="7" dur="200" fill="hold">
                                          <p:stCondLst>
                                            <p:cond delay="200"/>
                                          </p:stCondLst>
                                        </p:cTn>
                                        <p:tgtEl>
                                          <p:spTgt spid="5"/>
                                        </p:tgtEl>
                                        <p:attrNameLst>
                                          <p:attrName>r</p:attrName>
                                        </p:attrNameLst>
                                      </p:cBhvr>
                                    </p:animRot>
                                    <p:animRot by="240000">
                                      <p:cBhvr>
                                        <p:cTn id="8" dur="200" fill="hold">
                                          <p:stCondLst>
                                            <p:cond delay="400"/>
                                          </p:stCondLst>
                                        </p:cTn>
                                        <p:tgtEl>
                                          <p:spTgt spid="5"/>
                                        </p:tgtEl>
                                        <p:attrNameLst>
                                          <p:attrName>r</p:attrName>
                                        </p:attrNameLst>
                                      </p:cBhvr>
                                    </p:animRot>
                                    <p:animRot by="-240000">
                                      <p:cBhvr>
                                        <p:cTn id="9" dur="200" fill="hold">
                                          <p:stCondLst>
                                            <p:cond delay="600"/>
                                          </p:stCondLst>
                                        </p:cTn>
                                        <p:tgtEl>
                                          <p:spTgt spid="5"/>
                                        </p:tgtEl>
                                        <p:attrNameLst>
                                          <p:attrName>r</p:attrName>
                                        </p:attrNameLst>
                                      </p:cBhvr>
                                    </p:animRot>
                                    <p:animRot by="120000">
                                      <p:cBhvr>
                                        <p:cTn id="10" dur="200" fill="hold">
                                          <p:stCondLst>
                                            <p:cond delay="800"/>
                                          </p:stCondLst>
                                        </p:cTn>
                                        <p:tgtEl>
                                          <p:spTgt spid="5"/>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32" presetClass="emph" presetSubtype="0" fill="hold" nodeType="clickEffect">
                                  <p:stCondLst>
                                    <p:cond delay="0"/>
                                  </p:stCondLst>
                                  <p:childTnLst>
                                    <p:animRot by="120000">
                                      <p:cBhvr>
                                        <p:cTn id="14" dur="100" fill="hold">
                                          <p:stCondLst>
                                            <p:cond delay="0"/>
                                          </p:stCondLst>
                                        </p:cTn>
                                        <p:tgtEl>
                                          <p:spTgt spid="6"/>
                                        </p:tgtEl>
                                        <p:attrNameLst>
                                          <p:attrName>r</p:attrName>
                                        </p:attrNameLst>
                                      </p:cBhvr>
                                    </p:animRot>
                                    <p:animRot by="-240000">
                                      <p:cBhvr>
                                        <p:cTn id="15" dur="200" fill="hold">
                                          <p:stCondLst>
                                            <p:cond delay="200"/>
                                          </p:stCondLst>
                                        </p:cTn>
                                        <p:tgtEl>
                                          <p:spTgt spid="6"/>
                                        </p:tgtEl>
                                        <p:attrNameLst>
                                          <p:attrName>r</p:attrName>
                                        </p:attrNameLst>
                                      </p:cBhvr>
                                    </p:animRot>
                                    <p:animRot by="240000">
                                      <p:cBhvr>
                                        <p:cTn id="16" dur="200" fill="hold">
                                          <p:stCondLst>
                                            <p:cond delay="400"/>
                                          </p:stCondLst>
                                        </p:cTn>
                                        <p:tgtEl>
                                          <p:spTgt spid="6"/>
                                        </p:tgtEl>
                                        <p:attrNameLst>
                                          <p:attrName>r</p:attrName>
                                        </p:attrNameLst>
                                      </p:cBhvr>
                                    </p:animRot>
                                    <p:animRot by="-240000">
                                      <p:cBhvr>
                                        <p:cTn id="17" dur="200" fill="hold">
                                          <p:stCondLst>
                                            <p:cond delay="600"/>
                                          </p:stCondLst>
                                        </p:cTn>
                                        <p:tgtEl>
                                          <p:spTgt spid="6"/>
                                        </p:tgtEl>
                                        <p:attrNameLst>
                                          <p:attrName>r</p:attrName>
                                        </p:attrNameLst>
                                      </p:cBhvr>
                                    </p:animRot>
                                    <p:animRot by="120000">
                                      <p:cBhvr>
                                        <p:cTn id="18" dur="200" fill="hold">
                                          <p:stCondLst>
                                            <p:cond delay="800"/>
                                          </p:stCondLst>
                                        </p:cTn>
                                        <p:tgtEl>
                                          <p:spTgt spid="6"/>
                                        </p:tgtEl>
                                        <p:attrNameLst>
                                          <p:attrName>r</p:attrName>
                                        </p:attrNameLst>
                                      </p:cBhvr>
                                    </p:animRot>
                                  </p:childTnLst>
                                </p:cTn>
                              </p:par>
                            </p:childTnLst>
                          </p:cTn>
                        </p:par>
                      </p:childTnLst>
                    </p:cTn>
                  </p:par>
                  <p:par>
                    <p:cTn id="19" fill="hold">
                      <p:stCondLst>
                        <p:cond delay="indefinite"/>
                      </p:stCondLst>
                      <p:childTnLst>
                        <p:par>
                          <p:cTn id="20" fill="hold">
                            <p:stCondLst>
                              <p:cond delay="0"/>
                            </p:stCondLst>
                            <p:childTnLst>
                              <p:par>
                                <p:cTn id="21" presetID="32" presetClass="emph" presetSubtype="0" fill="hold" nodeType="clickEffect">
                                  <p:stCondLst>
                                    <p:cond delay="0"/>
                                  </p:stCondLst>
                                  <p:childTnLst>
                                    <p:animRot by="120000">
                                      <p:cBhvr>
                                        <p:cTn id="22" dur="100" fill="hold">
                                          <p:stCondLst>
                                            <p:cond delay="0"/>
                                          </p:stCondLst>
                                        </p:cTn>
                                        <p:tgtEl>
                                          <p:spTgt spid="7"/>
                                        </p:tgtEl>
                                        <p:attrNameLst>
                                          <p:attrName>r</p:attrName>
                                        </p:attrNameLst>
                                      </p:cBhvr>
                                    </p:animRot>
                                    <p:animRot by="-240000">
                                      <p:cBhvr>
                                        <p:cTn id="23" dur="200" fill="hold">
                                          <p:stCondLst>
                                            <p:cond delay="200"/>
                                          </p:stCondLst>
                                        </p:cTn>
                                        <p:tgtEl>
                                          <p:spTgt spid="7"/>
                                        </p:tgtEl>
                                        <p:attrNameLst>
                                          <p:attrName>r</p:attrName>
                                        </p:attrNameLst>
                                      </p:cBhvr>
                                    </p:animRot>
                                    <p:animRot by="240000">
                                      <p:cBhvr>
                                        <p:cTn id="24" dur="200" fill="hold">
                                          <p:stCondLst>
                                            <p:cond delay="400"/>
                                          </p:stCondLst>
                                        </p:cTn>
                                        <p:tgtEl>
                                          <p:spTgt spid="7"/>
                                        </p:tgtEl>
                                        <p:attrNameLst>
                                          <p:attrName>r</p:attrName>
                                        </p:attrNameLst>
                                      </p:cBhvr>
                                    </p:animRot>
                                    <p:animRot by="-240000">
                                      <p:cBhvr>
                                        <p:cTn id="25" dur="200" fill="hold">
                                          <p:stCondLst>
                                            <p:cond delay="600"/>
                                          </p:stCondLst>
                                        </p:cTn>
                                        <p:tgtEl>
                                          <p:spTgt spid="7"/>
                                        </p:tgtEl>
                                        <p:attrNameLst>
                                          <p:attrName>r</p:attrName>
                                        </p:attrNameLst>
                                      </p:cBhvr>
                                    </p:animRot>
                                    <p:animRot by="120000">
                                      <p:cBhvr>
                                        <p:cTn id="26" dur="200" fill="hold">
                                          <p:stCondLst>
                                            <p:cond delay="800"/>
                                          </p:stCondLst>
                                        </p:cTn>
                                        <p:tgtEl>
                                          <p:spTgt spid="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ireworks in the sky&#10;&#10;Description automatically generated with medium confidence">
            <a:extLst>
              <a:ext uri="{FF2B5EF4-FFF2-40B4-BE49-F238E27FC236}">
                <a16:creationId xmlns:a16="http://schemas.microsoft.com/office/drawing/2014/main" id="{D172875F-4435-4ABF-B300-40685FA3AB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
            <a:ext cx="9144000" cy="5143500"/>
          </a:xfrm>
          <a:prstGeom prst="rect">
            <a:avLst/>
          </a:prstGeom>
        </p:spPr>
      </p:pic>
      <p:pic>
        <p:nvPicPr>
          <p:cNvPr id="12" name="Picture 11">
            <a:extLst>
              <a:ext uri="{FF2B5EF4-FFF2-40B4-BE49-F238E27FC236}">
                <a16:creationId xmlns:a16="http://schemas.microsoft.com/office/drawing/2014/main" id="{D5F7F2D3-6E8B-46DB-A1E1-4FA5734FFE49}"/>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400000"/>
                    </a14:imgEffect>
                    <a14:imgEffect>
                      <a14:brightnessContrast bright="40000" contrast="40000"/>
                    </a14:imgEffect>
                  </a14:imgLayer>
                </a14:imgProps>
              </a:ext>
            </a:extLst>
          </a:blip>
          <a:srcRect l="30272" t="6539" r="30123" b="6591"/>
          <a:stretch/>
        </p:blipFill>
        <p:spPr>
          <a:xfrm>
            <a:off x="3381555" y="776378"/>
            <a:ext cx="2648310" cy="3588589"/>
          </a:xfrm>
          <a:prstGeom prst="rect">
            <a:avLst/>
          </a:prstGeom>
          <a:noFill/>
          <a:ln>
            <a:noFill/>
          </a:ln>
        </p:spPr>
      </p:pic>
      <p:sp>
        <p:nvSpPr>
          <p:cNvPr id="2" name="TextBox 1">
            <a:extLst>
              <a:ext uri="{FF2B5EF4-FFF2-40B4-BE49-F238E27FC236}">
                <a16:creationId xmlns:a16="http://schemas.microsoft.com/office/drawing/2014/main" id="{E49F357C-0665-4FA2-BABF-7DA019F9DEAC}"/>
              </a:ext>
            </a:extLst>
          </p:cNvPr>
          <p:cNvSpPr txBox="1"/>
          <p:nvPr/>
        </p:nvSpPr>
        <p:spPr>
          <a:xfrm>
            <a:off x="215661" y="582283"/>
            <a:ext cx="2014268" cy="923330"/>
          </a:xfrm>
          <a:prstGeom prst="rect">
            <a:avLst/>
          </a:prstGeom>
          <a:noFill/>
        </p:spPr>
        <p:txBody>
          <a:bodyPr wrap="square" rtlCol="0">
            <a:spAutoFit/>
          </a:bodyPr>
          <a:lstStyle/>
          <a:p>
            <a:pPr defTabSz="685800">
              <a:buClrTx/>
              <a:defRPr/>
            </a:pPr>
            <a:r>
              <a:rPr lang="en-US" sz="1350" kern="1200" dirty="0">
                <a:solidFill>
                  <a:prstClr val="white"/>
                </a:solidFill>
                <a:latin typeface="Calibri" panose="020F0502020204030204"/>
                <a:ea typeface="+mn-ea"/>
                <a:cs typeface="+mn-cs"/>
              </a:rPr>
              <a:t>Thanks for helping Maggie! Let’s help her learn some more puppet language</a:t>
            </a:r>
            <a:r>
              <a:rPr lang="en-US" sz="1050" dirty="0">
                <a:solidFill>
                  <a:prstClr val="white"/>
                </a:solidFill>
                <a:latin typeface="Calibri" panose="020F0502020204030204"/>
              </a:rPr>
              <a:t>.</a:t>
            </a:r>
            <a:endParaRPr lang="en-US" sz="1350" kern="1200" dirty="0">
              <a:solidFill>
                <a:prstClr val="white"/>
              </a:solidFill>
              <a:latin typeface="Calibri" panose="020F0502020204030204"/>
              <a:ea typeface="+mn-ea"/>
              <a:cs typeface="+mn-cs"/>
            </a:endParaRPr>
          </a:p>
        </p:txBody>
      </p:sp>
    </p:spTree>
    <p:extLst>
      <p:ext uri="{BB962C8B-B14F-4D97-AF65-F5344CB8AC3E}">
        <p14:creationId xmlns:p14="http://schemas.microsoft.com/office/powerpoint/2010/main" val="2524846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2"/>
                                        </p:tgtEl>
                                        <p:attrNameLst>
                                          <p:attrName>r</p:attrName>
                                        </p:attrNameLst>
                                      </p:cBhvr>
                                    </p:animRot>
                                    <p:animRot by="-240000">
                                      <p:cBhvr>
                                        <p:cTn id="7" dur="200" fill="hold">
                                          <p:stCondLst>
                                            <p:cond delay="200"/>
                                          </p:stCondLst>
                                        </p:cTn>
                                        <p:tgtEl>
                                          <p:spTgt spid="12"/>
                                        </p:tgtEl>
                                        <p:attrNameLst>
                                          <p:attrName>r</p:attrName>
                                        </p:attrNameLst>
                                      </p:cBhvr>
                                    </p:animRot>
                                    <p:animRot by="240000">
                                      <p:cBhvr>
                                        <p:cTn id="8" dur="200" fill="hold">
                                          <p:stCondLst>
                                            <p:cond delay="400"/>
                                          </p:stCondLst>
                                        </p:cTn>
                                        <p:tgtEl>
                                          <p:spTgt spid="12"/>
                                        </p:tgtEl>
                                        <p:attrNameLst>
                                          <p:attrName>r</p:attrName>
                                        </p:attrNameLst>
                                      </p:cBhvr>
                                    </p:animRot>
                                    <p:animRot by="-240000">
                                      <p:cBhvr>
                                        <p:cTn id="9" dur="200" fill="hold">
                                          <p:stCondLst>
                                            <p:cond delay="600"/>
                                          </p:stCondLst>
                                        </p:cTn>
                                        <p:tgtEl>
                                          <p:spTgt spid="12"/>
                                        </p:tgtEl>
                                        <p:attrNameLst>
                                          <p:attrName>r</p:attrName>
                                        </p:attrNameLst>
                                      </p:cBhvr>
                                    </p:animRot>
                                    <p:animRot by="120000">
                                      <p:cBhvr>
                                        <p:cTn id="10" dur="200" fill="hold">
                                          <p:stCondLst>
                                            <p:cond delay="800"/>
                                          </p:stCondLst>
                                        </p:cTn>
                                        <p:tgtEl>
                                          <p:spTgt spid="1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8BDCB63-CEE1-4A04-988E-198618DC1CDB}"/>
              </a:ext>
            </a:extLst>
          </p:cNvPr>
          <p:cNvPicPr>
            <a:picLocks noChangeAspect="1"/>
          </p:cNvPicPr>
          <p:nvPr/>
        </p:nvPicPr>
        <p:blipFill rotWithShape="1">
          <a:blip r:embed="rId3"/>
          <a:srcRect t="16736"/>
          <a:stretch/>
        </p:blipFill>
        <p:spPr>
          <a:xfrm>
            <a:off x="208006" y="1822108"/>
            <a:ext cx="2273907" cy="1419997"/>
          </a:xfrm>
          <a:prstGeom prst="rect">
            <a:avLst/>
          </a:prstGeom>
        </p:spPr>
      </p:pic>
      <p:pic>
        <p:nvPicPr>
          <p:cNvPr id="11" name="Picture 10">
            <a:extLst>
              <a:ext uri="{FF2B5EF4-FFF2-40B4-BE49-F238E27FC236}">
                <a16:creationId xmlns:a16="http://schemas.microsoft.com/office/drawing/2014/main" id="{1C60A5F9-4391-43D9-AF9C-77B5917355B5}"/>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sp>
        <p:nvSpPr>
          <p:cNvPr id="12" name="Google Shape;215;p33">
            <a:extLst>
              <a:ext uri="{FF2B5EF4-FFF2-40B4-BE49-F238E27FC236}">
                <a16:creationId xmlns:a16="http://schemas.microsoft.com/office/drawing/2014/main" id="{32C2C7BF-93A2-4C78-8DC9-190FFDFBB11A}"/>
              </a:ext>
            </a:extLst>
          </p:cNvPr>
          <p:cNvSpPr txBox="1"/>
          <p:nvPr/>
        </p:nvSpPr>
        <p:spPr>
          <a:xfrm>
            <a:off x="318839" y="3067582"/>
            <a:ext cx="2378400" cy="615523"/>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See this? This is a </a:t>
            </a:r>
            <a:r>
              <a:rPr lang="en-US" dirty="0" err="1"/>
              <a:t>mupa</a:t>
            </a:r>
            <a:r>
              <a:rPr kumimoji="0" lang="en-US" sz="1400" b="0" i="0" u="none" strike="noStrike" kern="0" cap="none" spc="0" normalizeH="0" baseline="0" noProof="0" dirty="0">
                <a:ln>
                  <a:noFill/>
                </a:ln>
                <a:solidFill>
                  <a:srgbClr val="000000"/>
                </a:solidFill>
                <a:effectLst/>
                <a:uLnTx/>
                <a:uFillTx/>
                <a:latin typeface="Arial"/>
                <a:cs typeface="Arial"/>
                <a:sym typeface="Arial"/>
              </a:rPr>
              <a:t>. </a:t>
            </a:r>
            <a:r>
              <a:rPr lang="en-US" dirty="0" err="1"/>
              <a:t>Mupa</a:t>
            </a:r>
            <a:r>
              <a:rPr lang="en-US" dirty="0"/>
              <a:t> is</a:t>
            </a:r>
            <a:r>
              <a:rPr kumimoji="0" lang="en-US" sz="1400" b="0" i="0" u="none" strike="noStrike" kern="0" cap="none" spc="0" normalizeH="0" baseline="0" noProof="0" dirty="0">
                <a:ln>
                  <a:noFill/>
                </a:ln>
                <a:solidFill>
                  <a:srgbClr val="000000"/>
                </a:solidFill>
                <a:effectLst/>
                <a:uLnTx/>
                <a:uFillTx/>
                <a:latin typeface="Arial"/>
                <a:cs typeface="Arial"/>
                <a:sym typeface="Arial"/>
              </a:rPr>
              <a:t> for </a:t>
            </a:r>
            <a:r>
              <a:rPr lang="en-US" dirty="0"/>
              <a:t>wearing.</a:t>
            </a: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2886569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8"/>
                                        </p:tgtEl>
                                        <p:attrNameLst>
                                          <p:attrName>r</p:attrName>
                                        </p:attrNameLst>
                                      </p:cBhvr>
                                    </p:animRot>
                                    <p:animRot by="-240000">
                                      <p:cBhvr>
                                        <p:cTn id="7" dur="200" fill="hold">
                                          <p:stCondLst>
                                            <p:cond delay="200"/>
                                          </p:stCondLst>
                                        </p:cTn>
                                        <p:tgtEl>
                                          <p:spTgt spid="8"/>
                                        </p:tgtEl>
                                        <p:attrNameLst>
                                          <p:attrName>r</p:attrName>
                                        </p:attrNameLst>
                                      </p:cBhvr>
                                    </p:animRot>
                                    <p:animRot by="240000">
                                      <p:cBhvr>
                                        <p:cTn id="8" dur="200" fill="hold">
                                          <p:stCondLst>
                                            <p:cond delay="400"/>
                                          </p:stCondLst>
                                        </p:cTn>
                                        <p:tgtEl>
                                          <p:spTgt spid="8"/>
                                        </p:tgtEl>
                                        <p:attrNameLst>
                                          <p:attrName>r</p:attrName>
                                        </p:attrNameLst>
                                      </p:cBhvr>
                                    </p:animRot>
                                    <p:animRot by="-240000">
                                      <p:cBhvr>
                                        <p:cTn id="9" dur="200" fill="hold">
                                          <p:stCondLst>
                                            <p:cond delay="600"/>
                                          </p:stCondLst>
                                        </p:cTn>
                                        <p:tgtEl>
                                          <p:spTgt spid="8"/>
                                        </p:tgtEl>
                                        <p:attrNameLst>
                                          <p:attrName>r</p:attrName>
                                        </p:attrNameLst>
                                      </p:cBhvr>
                                    </p:animRot>
                                    <p:animRot by="120000">
                                      <p:cBhvr>
                                        <p:cTn id="10" dur="200" fill="hold">
                                          <p:stCondLst>
                                            <p:cond delay="800"/>
                                          </p:stCondLst>
                                        </p:cTn>
                                        <p:tgtEl>
                                          <p:spTgt spid="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descr="Image">
            <a:extLst>
              <a:ext uri="{FF2B5EF4-FFF2-40B4-BE49-F238E27FC236}">
                <a16:creationId xmlns:a16="http://schemas.microsoft.com/office/drawing/2014/main" id="{1A3E9733-2457-EC4C-8361-88A3D1BB054B}"/>
              </a:ext>
            </a:extLst>
          </p:cNvPr>
          <p:cNvPicPr>
            <a:picLocks noChangeAspect="1"/>
          </p:cNvPicPr>
          <p:nvPr/>
        </p:nvPicPr>
        <p:blipFill>
          <a:blip r:embed="rId3"/>
          <a:stretch>
            <a:fillRect/>
          </a:stretch>
        </p:blipFill>
        <p:spPr>
          <a:xfrm>
            <a:off x="1091876" y="1080389"/>
            <a:ext cx="1054475" cy="865466"/>
          </a:xfrm>
          <a:prstGeom prst="rect">
            <a:avLst/>
          </a:prstGeom>
          <a:ln w="12700">
            <a:miter lim="400000"/>
          </a:ln>
        </p:spPr>
      </p:pic>
      <p:pic>
        <p:nvPicPr>
          <p:cNvPr id="6" name="Image" descr="Image">
            <a:extLst>
              <a:ext uri="{FF2B5EF4-FFF2-40B4-BE49-F238E27FC236}">
                <a16:creationId xmlns:a16="http://schemas.microsoft.com/office/drawing/2014/main" id="{53562498-5DEE-794E-BBA8-B9A3E5603551}"/>
              </a:ext>
            </a:extLst>
          </p:cNvPr>
          <p:cNvPicPr>
            <a:picLocks noChangeAspect="1"/>
          </p:cNvPicPr>
          <p:nvPr/>
        </p:nvPicPr>
        <p:blipFill>
          <a:blip r:embed="rId4"/>
          <a:stretch>
            <a:fillRect/>
          </a:stretch>
        </p:blipFill>
        <p:spPr>
          <a:xfrm>
            <a:off x="1054132" y="2922708"/>
            <a:ext cx="1062935" cy="842326"/>
          </a:xfrm>
          <a:prstGeom prst="rect">
            <a:avLst/>
          </a:prstGeom>
          <a:ln w="12700">
            <a:miter lim="400000"/>
          </a:ln>
        </p:spPr>
      </p:pic>
      <p:pic>
        <p:nvPicPr>
          <p:cNvPr id="7" name="Image" descr="Image">
            <a:extLst>
              <a:ext uri="{FF2B5EF4-FFF2-40B4-BE49-F238E27FC236}">
                <a16:creationId xmlns:a16="http://schemas.microsoft.com/office/drawing/2014/main" id="{EADAFE64-3E7B-EE47-99D9-F931D852F6E4}"/>
              </a:ext>
            </a:extLst>
          </p:cNvPr>
          <p:cNvPicPr>
            <a:picLocks noChangeAspect="1"/>
          </p:cNvPicPr>
          <p:nvPr/>
        </p:nvPicPr>
        <p:blipFill>
          <a:blip r:embed="rId5"/>
          <a:stretch>
            <a:fillRect/>
          </a:stretch>
        </p:blipFill>
        <p:spPr>
          <a:xfrm>
            <a:off x="1054132" y="4123341"/>
            <a:ext cx="1129964" cy="675961"/>
          </a:xfrm>
          <a:prstGeom prst="rect">
            <a:avLst/>
          </a:prstGeom>
          <a:ln w="12700">
            <a:miter lim="400000"/>
          </a:ln>
        </p:spPr>
      </p:pic>
      <p:sp>
        <p:nvSpPr>
          <p:cNvPr id="8" name="TextBox 7">
            <a:extLst>
              <a:ext uri="{FF2B5EF4-FFF2-40B4-BE49-F238E27FC236}">
                <a16:creationId xmlns:a16="http://schemas.microsoft.com/office/drawing/2014/main" id="{DECF96B9-26C6-0E4D-87D7-5D53BF1D272F}"/>
              </a:ext>
            </a:extLst>
          </p:cNvPr>
          <p:cNvSpPr txBox="1"/>
          <p:nvPr/>
        </p:nvSpPr>
        <p:spPr>
          <a:xfrm>
            <a:off x="3244905" y="188935"/>
            <a:ext cx="4318683" cy="553998"/>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sz="3000" dirty="0">
                <a:latin typeface="Britannic Bold" panose="020B0903060703020204" pitchFamily="34" charset="77"/>
              </a:rPr>
              <a:t>What We’re Doing Today</a:t>
            </a:r>
          </a:p>
        </p:txBody>
      </p:sp>
      <p:sp>
        <p:nvSpPr>
          <p:cNvPr id="9" name="Rectangle 8">
            <a:extLst>
              <a:ext uri="{FF2B5EF4-FFF2-40B4-BE49-F238E27FC236}">
                <a16:creationId xmlns:a16="http://schemas.microsoft.com/office/drawing/2014/main" id="{613827C3-13C4-1541-8659-45D9DF3DD657}"/>
              </a:ext>
            </a:extLst>
          </p:cNvPr>
          <p:cNvSpPr/>
          <p:nvPr/>
        </p:nvSpPr>
        <p:spPr>
          <a:xfrm>
            <a:off x="2889647" y="1080389"/>
            <a:ext cx="5029200" cy="36087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7 minutes </a:t>
            </a:r>
          </a:p>
          <a:p>
            <a:pPr algn="ctr"/>
            <a:endParaRPr lang="en-US" sz="3000" dirty="0"/>
          </a:p>
          <a:p>
            <a:pPr algn="ctr"/>
            <a:r>
              <a:rPr lang="en-US" sz="3000" dirty="0"/>
              <a:t>Help Maggie Learn Puppet Language!</a:t>
            </a:r>
          </a:p>
          <a:p>
            <a:pPr algn="ctr"/>
            <a:endParaRPr lang="en-US" sz="3000" dirty="0"/>
          </a:p>
          <a:p>
            <a:pPr algn="ctr"/>
            <a:r>
              <a:rPr lang="en-US" sz="3000" dirty="0"/>
              <a:t>What does your child think?</a:t>
            </a:r>
          </a:p>
          <a:p>
            <a:pPr algn="ctr"/>
            <a:endParaRPr lang="en-US" sz="3000" dirty="0"/>
          </a:p>
          <a:p>
            <a:pPr algn="ctr"/>
            <a:r>
              <a:rPr lang="en-US" sz="3000" dirty="0"/>
              <a:t>This session will be recorded.</a:t>
            </a:r>
          </a:p>
        </p:txBody>
      </p:sp>
      <p:pic>
        <p:nvPicPr>
          <p:cNvPr id="10" name="Picture 9">
            <a:extLst>
              <a:ext uri="{FF2B5EF4-FFF2-40B4-BE49-F238E27FC236}">
                <a16:creationId xmlns:a16="http://schemas.microsoft.com/office/drawing/2014/main" id="{12E62BC2-1371-475C-8289-BFC6E65EB06B}"/>
              </a:ext>
            </a:extLst>
          </p:cNvPr>
          <p:cNvPicPr>
            <a:picLocks noChangeAspect="1"/>
          </p:cNvPicPr>
          <p:nvPr/>
        </p:nvPicPr>
        <p:blipFill rotWithShape="1">
          <a:blip r:embed="rId6">
            <a:extLst>
              <a:ext uri="{BEBA8EAE-BF5A-486C-A8C5-ECC9F3942E4B}">
                <a14:imgProps xmlns:a14="http://schemas.microsoft.com/office/drawing/2010/main">
                  <a14:imgLayer r:embed="rId7">
                    <a14:imgEffect>
                      <a14:saturation sat="400000"/>
                    </a14:imgEffect>
                    <a14:imgEffect>
                      <a14:brightnessContrast bright="40000" contrast="40000"/>
                    </a14:imgEffect>
                  </a14:imgLayer>
                </a14:imgProps>
              </a:ext>
            </a:extLst>
          </a:blip>
          <a:srcRect l="30272" t="6539" r="30123" b="6591"/>
          <a:stretch/>
        </p:blipFill>
        <p:spPr>
          <a:xfrm>
            <a:off x="1354347" y="2116153"/>
            <a:ext cx="595223" cy="806555"/>
          </a:xfrm>
          <a:prstGeom prst="rect">
            <a:avLst/>
          </a:prstGeom>
          <a:noFill/>
          <a:ln>
            <a:noFill/>
          </a:ln>
        </p:spPr>
      </p:pic>
    </p:spTree>
    <p:extLst>
      <p:ext uri="{BB962C8B-B14F-4D97-AF65-F5344CB8AC3E}">
        <p14:creationId xmlns:p14="http://schemas.microsoft.com/office/powerpoint/2010/main" val="1788889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0"/>
                                        </p:tgtEl>
                                        <p:attrNameLst>
                                          <p:attrName>r</p:attrName>
                                        </p:attrNameLst>
                                      </p:cBhvr>
                                    </p:animRot>
                                    <p:animRot by="-240000">
                                      <p:cBhvr>
                                        <p:cTn id="7" dur="200" fill="hold">
                                          <p:stCondLst>
                                            <p:cond delay="200"/>
                                          </p:stCondLst>
                                        </p:cTn>
                                        <p:tgtEl>
                                          <p:spTgt spid="10"/>
                                        </p:tgtEl>
                                        <p:attrNameLst>
                                          <p:attrName>r</p:attrName>
                                        </p:attrNameLst>
                                      </p:cBhvr>
                                    </p:animRot>
                                    <p:animRot by="240000">
                                      <p:cBhvr>
                                        <p:cTn id="8" dur="200" fill="hold">
                                          <p:stCondLst>
                                            <p:cond delay="400"/>
                                          </p:stCondLst>
                                        </p:cTn>
                                        <p:tgtEl>
                                          <p:spTgt spid="10"/>
                                        </p:tgtEl>
                                        <p:attrNameLst>
                                          <p:attrName>r</p:attrName>
                                        </p:attrNameLst>
                                      </p:cBhvr>
                                    </p:animRot>
                                    <p:animRot by="-240000">
                                      <p:cBhvr>
                                        <p:cTn id="9" dur="200" fill="hold">
                                          <p:stCondLst>
                                            <p:cond delay="600"/>
                                          </p:stCondLst>
                                        </p:cTn>
                                        <p:tgtEl>
                                          <p:spTgt spid="10"/>
                                        </p:tgtEl>
                                        <p:attrNameLst>
                                          <p:attrName>r</p:attrName>
                                        </p:attrNameLst>
                                      </p:cBhvr>
                                    </p:animRot>
                                    <p:animRot by="120000">
                                      <p:cBhvr>
                                        <p:cTn id="10" dur="200" fill="hold">
                                          <p:stCondLst>
                                            <p:cond delay="800"/>
                                          </p:stCondLst>
                                        </p:cTn>
                                        <p:tgtEl>
                                          <p:spTgt spid="1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8BDCB63-CEE1-4A04-988E-198618DC1CDB}"/>
              </a:ext>
            </a:extLst>
          </p:cNvPr>
          <p:cNvPicPr>
            <a:picLocks noChangeAspect="1"/>
          </p:cNvPicPr>
          <p:nvPr/>
        </p:nvPicPr>
        <p:blipFill rotWithShape="1">
          <a:blip r:embed="rId3"/>
          <a:srcRect t="16736"/>
          <a:stretch/>
        </p:blipFill>
        <p:spPr>
          <a:xfrm>
            <a:off x="208006" y="1822108"/>
            <a:ext cx="2273907" cy="1419997"/>
          </a:xfrm>
          <a:prstGeom prst="rect">
            <a:avLst/>
          </a:prstGeom>
        </p:spPr>
      </p:pic>
      <p:pic>
        <p:nvPicPr>
          <p:cNvPr id="11" name="Picture 10">
            <a:extLst>
              <a:ext uri="{FF2B5EF4-FFF2-40B4-BE49-F238E27FC236}">
                <a16:creationId xmlns:a16="http://schemas.microsoft.com/office/drawing/2014/main" id="{1C60A5F9-4391-43D9-AF9C-77B5917355B5}"/>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sp>
        <p:nvSpPr>
          <p:cNvPr id="7" name="Google Shape;215;p33">
            <a:extLst>
              <a:ext uri="{FF2B5EF4-FFF2-40B4-BE49-F238E27FC236}">
                <a16:creationId xmlns:a16="http://schemas.microsoft.com/office/drawing/2014/main" id="{6C3D2905-B4C7-4785-A60D-2EA3A79B70AD}"/>
              </a:ext>
            </a:extLst>
          </p:cNvPr>
          <p:cNvSpPr txBox="1"/>
          <p:nvPr/>
        </p:nvSpPr>
        <p:spPr>
          <a:xfrm>
            <a:off x="5052369" y="1916583"/>
            <a:ext cx="2378400" cy="400079"/>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See this? It is for </a:t>
            </a:r>
            <a:r>
              <a:rPr lang="en-US" dirty="0"/>
              <a:t>wearing.</a:t>
            </a: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p:txBody>
      </p:sp>
      <p:pic>
        <p:nvPicPr>
          <p:cNvPr id="9" name="Picture 8">
            <a:extLst>
              <a:ext uri="{FF2B5EF4-FFF2-40B4-BE49-F238E27FC236}">
                <a16:creationId xmlns:a16="http://schemas.microsoft.com/office/drawing/2014/main" id="{8D78A531-899B-4285-A900-F3454A529181}"/>
              </a:ext>
            </a:extLst>
          </p:cNvPr>
          <p:cNvPicPr>
            <a:picLocks noChangeAspect="1"/>
          </p:cNvPicPr>
          <p:nvPr/>
        </p:nvPicPr>
        <p:blipFill rotWithShape="1">
          <a:blip r:embed="rId6">
            <a:extLst>
              <a:ext uri="{BEBA8EAE-BF5A-486C-A8C5-ECC9F3942E4B}">
                <a14:imgProps xmlns:a14="http://schemas.microsoft.com/office/drawing/2010/main">
                  <a14:imgLayer r:embed="rId7">
                    <a14:imgEffect>
                      <a14:backgroundRemoval t="10000" b="90000" l="10000" r="90000"/>
                    </a14:imgEffect>
                  </a14:imgLayer>
                </a14:imgProps>
              </a:ext>
            </a:extLst>
          </a:blip>
          <a:srcRect t="43083" b="13273"/>
          <a:stretch/>
        </p:blipFill>
        <p:spPr>
          <a:xfrm>
            <a:off x="4426679" y="247393"/>
            <a:ext cx="2624910" cy="1527475"/>
          </a:xfrm>
          <a:prstGeom prst="rect">
            <a:avLst/>
          </a:prstGeom>
        </p:spPr>
      </p:pic>
    </p:spTree>
    <p:extLst>
      <p:ext uri="{BB962C8B-B14F-4D97-AF65-F5344CB8AC3E}">
        <p14:creationId xmlns:p14="http://schemas.microsoft.com/office/powerpoint/2010/main" val="4168825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9"/>
                                        </p:tgtEl>
                                        <p:attrNameLst>
                                          <p:attrName>r</p:attrName>
                                        </p:attrNameLst>
                                      </p:cBhvr>
                                    </p:animRot>
                                    <p:animRot by="-240000">
                                      <p:cBhvr>
                                        <p:cTn id="7" dur="200" fill="hold">
                                          <p:stCondLst>
                                            <p:cond delay="200"/>
                                          </p:stCondLst>
                                        </p:cTn>
                                        <p:tgtEl>
                                          <p:spTgt spid="9"/>
                                        </p:tgtEl>
                                        <p:attrNameLst>
                                          <p:attrName>r</p:attrName>
                                        </p:attrNameLst>
                                      </p:cBhvr>
                                    </p:animRot>
                                    <p:animRot by="240000">
                                      <p:cBhvr>
                                        <p:cTn id="8" dur="200" fill="hold">
                                          <p:stCondLst>
                                            <p:cond delay="400"/>
                                          </p:stCondLst>
                                        </p:cTn>
                                        <p:tgtEl>
                                          <p:spTgt spid="9"/>
                                        </p:tgtEl>
                                        <p:attrNameLst>
                                          <p:attrName>r</p:attrName>
                                        </p:attrNameLst>
                                      </p:cBhvr>
                                    </p:animRot>
                                    <p:animRot by="-240000">
                                      <p:cBhvr>
                                        <p:cTn id="9" dur="200" fill="hold">
                                          <p:stCondLst>
                                            <p:cond delay="600"/>
                                          </p:stCondLst>
                                        </p:cTn>
                                        <p:tgtEl>
                                          <p:spTgt spid="9"/>
                                        </p:tgtEl>
                                        <p:attrNameLst>
                                          <p:attrName>r</p:attrName>
                                        </p:attrNameLst>
                                      </p:cBhvr>
                                    </p:animRot>
                                    <p:animRot by="120000">
                                      <p:cBhvr>
                                        <p:cTn id="10" dur="200" fill="hold">
                                          <p:stCondLst>
                                            <p:cond delay="800"/>
                                          </p:stCondLst>
                                        </p:cTn>
                                        <p:tgtEl>
                                          <p:spTgt spid="9"/>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8BDCB63-CEE1-4A04-988E-198618DC1CDB}"/>
              </a:ext>
            </a:extLst>
          </p:cNvPr>
          <p:cNvPicPr>
            <a:picLocks noChangeAspect="1"/>
          </p:cNvPicPr>
          <p:nvPr/>
        </p:nvPicPr>
        <p:blipFill rotWithShape="1">
          <a:blip r:embed="rId3"/>
          <a:srcRect t="16736"/>
          <a:stretch/>
        </p:blipFill>
        <p:spPr>
          <a:xfrm>
            <a:off x="208006" y="1822108"/>
            <a:ext cx="2273907" cy="1419997"/>
          </a:xfrm>
          <a:prstGeom prst="rect">
            <a:avLst/>
          </a:prstGeom>
        </p:spPr>
      </p:pic>
      <p:pic>
        <p:nvPicPr>
          <p:cNvPr id="11" name="Picture 10">
            <a:extLst>
              <a:ext uri="{FF2B5EF4-FFF2-40B4-BE49-F238E27FC236}">
                <a16:creationId xmlns:a16="http://schemas.microsoft.com/office/drawing/2014/main" id="{1C60A5F9-4391-43D9-AF9C-77B5917355B5}"/>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sp>
        <p:nvSpPr>
          <p:cNvPr id="7" name="Google Shape;215;p33">
            <a:extLst>
              <a:ext uri="{FF2B5EF4-FFF2-40B4-BE49-F238E27FC236}">
                <a16:creationId xmlns:a16="http://schemas.microsoft.com/office/drawing/2014/main" id="{6C3D2905-B4C7-4785-A60D-2EA3A79B70AD}"/>
              </a:ext>
            </a:extLst>
          </p:cNvPr>
          <p:cNvSpPr txBox="1"/>
          <p:nvPr/>
        </p:nvSpPr>
        <p:spPr>
          <a:xfrm>
            <a:off x="5245959" y="4496532"/>
            <a:ext cx="2378400" cy="615523"/>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See this? It is for </a:t>
            </a:r>
            <a:r>
              <a:rPr lang="en-US" dirty="0"/>
              <a:t>sliding down.</a:t>
            </a: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p:txBody>
      </p:sp>
      <p:pic>
        <p:nvPicPr>
          <p:cNvPr id="9" name="Picture 8">
            <a:extLst>
              <a:ext uri="{FF2B5EF4-FFF2-40B4-BE49-F238E27FC236}">
                <a16:creationId xmlns:a16="http://schemas.microsoft.com/office/drawing/2014/main" id="{8D78A531-899B-4285-A900-F3454A529181}"/>
              </a:ext>
            </a:extLst>
          </p:cNvPr>
          <p:cNvPicPr>
            <a:picLocks noChangeAspect="1"/>
          </p:cNvPicPr>
          <p:nvPr/>
        </p:nvPicPr>
        <p:blipFill rotWithShape="1">
          <a:blip r:embed="rId6">
            <a:extLst>
              <a:ext uri="{BEBA8EAE-BF5A-486C-A8C5-ECC9F3942E4B}">
                <a14:imgProps xmlns:a14="http://schemas.microsoft.com/office/drawing/2010/main">
                  <a14:imgLayer r:embed="rId7">
                    <a14:imgEffect>
                      <a14:backgroundRemoval t="10000" b="90000" l="10000" r="90000"/>
                    </a14:imgEffect>
                  </a14:imgLayer>
                </a14:imgProps>
              </a:ext>
            </a:extLst>
          </a:blip>
          <a:srcRect t="43083" b="13273"/>
          <a:stretch/>
        </p:blipFill>
        <p:spPr>
          <a:xfrm>
            <a:off x="4426679" y="247393"/>
            <a:ext cx="2624910" cy="1527475"/>
          </a:xfrm>
          <a:prstGeom prst="rect">
            <a:avLst/>
          </a:prstGeom>
        </p:spPr>
      </p:pic>
      <p:pic>
        <p:nvPicPr>
          <p:cNvPr id="6" name="Picture 5" descr="Logo&#10;&#10;Description automatically generated with medium confidence">
            <a:extLst>
              <a:ext uri="{FF2B5EF4-FFF2-40B4-BE49-F238E27FC236}">
                <a16:creationId xmlns:a16="http://schemas.microsoft.com/office/drawing/2014/main" id="{84AA024D-AC8F-40DA-994E-D3F7EFEBF4B7}"/>
              </a:ext>
            </a:extLst>
          </p:cNvPr>
          <p:cNvPicPr>
            <a:picLocks noChangeAspect="1"/>
          </p:cNvPicPr>
          <p:nvPr/>
        </p:nvPicPr>
        <p:blipFill>
          <a:blip r:embed="rId8"/>
          <a:stretch>
            <a:fillRect/>
          </a:stretch>
        </p:blipFill>
        <p:spPr>
          <a:xfrm>
            <a:off x="4722276" y="2532106"/>
            <a:ext cx="2033715" cy="2033715"/>
          </a:xfrm>
          <a:prstGeom prst="rect">
            <a:avLst/>
          </a:prstGeom>
        </p:spPr>
      </p:pic>
    </p:spTree>
    <p:extLst>
      <p:ext uri="{BB962C8B-B14F-4D97-AF65-F5344CB8AC3E}">
        <p14:creationId xmlns:p14="http://schemas.microsoft.com/office/powerpoint/2010/main" val="2615000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6"/>
                                        </p:tgtEl>
                                        <p:attrNameLst>
                                          <p:attrName>r</p:attrName>
                                        </p:attrNameLst>
                                      </p:cBhvr>
                                    </p:animRot>
                                    <p:animRot by="-240000">
                                      <p:cBhvr>
                                        <p:cTn id="7" dur="200" fill="hold">
                                          <p:stCondLst>
                                            <p:cond delay="200"/>
                                          </p:stCondLst>
                                        </p:cTn>
                                        <p:tgtEl>
                                          <p:spTgt spid="6"/>
                                        </p:tgtEl>
                                        <p:attrNameLst>
                                          <p:attrName>r</p:attrName>
                                        </p:attrNameLst>
                                      </p:cBhvr>
                                    </p:animRot>
                                    <p:animRot by="240000">
                                      <p:cBhvr>
                                        <p:cTn id="8" dur="200" fill="hold">
                                          <p:stCondLst>
                                            <p:cond delay="400"/>
                                          </p:stCondLst>
                                        </p:cTn>
                                        <p:tgtEl>
                                          <p:spTgt spid="6"/>
                                        </p:tgtEl>
                                        <p:attrNameLst>
                                          <p:attrName>r</p:attrName>
                                        </p:attrNameLst>
                                      </p:cBhvr>
                                    </p:animRot>
                                    <p:animRot by="-240000">
                                      <p:cBhvr>
                                        <p:cTn id="9" dur="200" fill="hold">
                                          <p:stCondLst>
                                            <p:cond delay="600"/>
                                          </p:stCondLst>
                                        </p:cTn>
                                        <p:tgtEl>
                                          <p:spTgt spid="6"/>
                                        </p:tgtEl>
                                        <p:attrNameLst>
                                          <p:attrName>r</p:attrName>
                                        </p:attrNameLst>
                                      </p:cBhvr>
                                    </p:animRot>
                                    <p:animRot by="120000">
                                      <p:cBhvr>
                                        <p:cTn id="10" dur="200" fill="hold">
                                          <p:stCondLst>
                                            <p:cond delay="800"/>
                                          </p:stCondLst>
                                        </p:cTn>
                                        <p:tgtEl>
                                          <p:spTgt spid="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8BDCB63-CEE1-4A04-988E-198618DC1CDB}"/>
              </a:ext>
            </a:extLst>
          </p:cNvPr>
          <p:cNvPicPr>
            <a:picLocks noChangeAspect="1"/>
          </p:cNvPicPr>
          <p:nvPr/>
        </p:nvPicPr>
        <p:blipFill rotWithShape="1">
          <a:blip r:embed="rId3"/>
          <a:srcRect t="16736"/>
          <a:stretch/>
        </p:blipFill>
        <p:spPr>
          <a:xfrm>
            <a:off x="208006" y="1822108"/>
            <a:ext cx="2273907" cy="1419997"/>
          </a:xfrm>
          <a:prstGeom prst="rect">
            <a:avLst/>
          </a:prstGeom>
        </p:spPr>
      </p:pic>
      <p:pic>
        <p:nvPicPr>
          <p:cNvPr id="11" name="Picture 10">
            <a:extLst>
              <a:ext uri="{FF2B5EF4-FFF2-40B4-BE49-F238E27FC236}">
                <a16:creationId xmlns:a16="http://schemas.microsoft.com/office/drawing/2014/main" id="{1C60A5F9-4391-43D9-AF9C-77B5917355B5}"/>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pic>
        <p:nvPicPr>
          <p:cNvPr id="9" name="Picture 8">
            <a:extLst>
              <a:ext uri="{FF2B5EF4-FFF2-40B4-BE49-F238E27FC236}">
                <a16:creationId xmlns:a16="http://schemas.microsoft.com/office/drawing/2014/main" id="{8D78A531-899B-4285-A900-F3454A529181}"/>
              </a:ext>
            </a:extLst>
          </p:cNvPr>
          <p:cNvPicPr>
            <a:picLocks noChangeAspect="1"/>
          </p:cNvPicPr>
          <p:nvPr/>
        </p:nvPicPr>
        <p:blipFill rotWithShape="1">
          <a:blip r:embed="rId6">
            <a:extLst>
              <a:ext uri="{BEBA8EAE-BF5A-486C-A8C5-ECC9F3942E4B}">
                <a14:imgProps xmlns:a14="http://schemas.microsoft.com/office/drawing/2010/main">
                  <a14:imgLayer r:embed="rId7">
                    <a14:imgEffect>
                      <a14:backgroundRemoval t="10000" b="90000" l="10000" r="90000"/>
                    </a14:imgEffect>
                  </a14:imgLayer>
                </a14:imgProps>
              </a:ext>
            </a:extLst>
          </a:blip>
          <a:srcRect t="43083" b="13273"/>
          <a:stretch/>
        </p:blipFill>
        <p:spPr>
          <a:xfrm>
            <a:off x="4426679" y="247393"/>
            <a:ext cx="2624910" cy="1527475"/>
          </a:xfrm>
          <a:prstGeom prst="rect">
            <a:avLst/>
          </a:prstGeom>
        </p:spPr>
      </p:pic>
      <p:pic>
        <p:nvPicPr>
          <p:cNvPr id="6" name="Picture 5" descr="Logo&#10;&#10;Description automatically generated with medium confidence">
            <a:extLst>
              <a:ext uri="{FF2B5EF4-FFF2-40B4-BE49-F238E27FC236}">
                <a16:creationId xmlns:a16="http://schemas.microsoft.com/office/drawing/2014/main" id="{84AA024D-AC8F-40DA-994E-D3F7EFEBF4B7}"/>
              </a:ext>
            </a:extLst>
          </p:cNvPr>
          <p:cNvPicPr>
            <a:picLocks noChangeAspect="1"/>
          </p:cNvPicPr>
          <p:nvPr/>
        </p:nvPicPr>
        <p:blipFill>
          <a:blip r:embed="rId8"/>
          <a:stretch>
            <a:fillRect/>
          </a:stretch>
        </p:blipFill>
        <p:spPr>
          <a:xfrm>
            <a:off x="4722276" y="2532106"/>
            <a:ext cx="2033715" cy="2033715"/>
          </a:xfrm>
          <a:prstGeom prst="rect">
            <a:avLst/>
          </a:prstGeom>
        </p:spPr>
      </p:pic>
    </p:spTree>
    <p:extLst>
      <p:ext uri="{BB962C8B-B14F-4D97-AF65-F5344CB8AC3E}">
        <p14:creationId xmlns:p14="http://schemas.microsoft.com/office/powerpoint/2010/main" val="2137528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8"/>
                                        </p:tgtEl>
                                        <p:attrNameLst>
                                          <p:attrName>r</p:attrName>
                                        </p:attrNameLst>
                                      </p:cBhvr>
                                    </p:animRot>
                                    <p:animRot by="-240000">
                                      <p:cBhvr>
                                        <p:cTn id="7" dur="200" fill="hold">
                                          <p:stCondLst>
                                            <p:cond delay="200"/>
                                          </p:stCondLst>
                                        </p:cTn>
                                        <p:tgtEl>
                                          <p:spTgt spid="8"/>
                                        </p:tgtEl>
                                        <p:attrNameLst>
                                          <p:attrName>r</p:attrName>
                                        </p:attrNameLst>
                                      </p:cBhvr>
                                    </p:animRot>
                                    <p:animRot by="240000">
                                      <p:cBhvr>
                                        <p:cTn id="8" dur="200" fill="hold">
                                          <p:stCondLst>
                                            <p:cond delay="400"/>
                                          </p:stCondLst>
                                        </p:cTn>
                                        <p:tgtEl>
                                          <p:spTgt spid="8"/>
                                        </p:tgtEl>
                                        <p:attrNameLst>
                                          <p:attrName>r</p:attrName>
                                        </p:attrNameLst>
                                      </p:cBhvr>
                                    </p:animRot>
                                    <p:animRot by="-240000">
                                      <p:cBhvr>
                                        <p:cTn id="9" dur="200" fill="hold">
                                          <p:stCondLst>
                                            <p:cond delay="600"/>
                                          </p:stCondLst>
                                        </p:cTn>
                                        <p:tgtEl>
                                          <p:spTgt spid="8"/>
                                        </p:tgtEl>
                                        <p:attrNameLst>
                                          <p:attrName>r</p:attrName>
                                        </p:attrNameLst>
                                      </p:cBhvr>
                                    </p:animRot>
                                    <p:animRot by="120000">
                                      <p:cBhvr>
                                        <p:cTn id="10" dur="200" fill="hold">
                                          <p:stCondLst>
                                            <p:cond delay="800"/>
                                          </p:stCondLst>
                                        </p:cTn>
                                        <p:tgtEl>
                                          <p:spTgt spid="8"/>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32" presetClass="emph" presetSubtype="0" fill="hold" nodeType="clickEffect">
                                  <p:stCondLst>
                                    <p:cond delay="0"/>
                                  </p:stCondLst>
                                  <p:childTnLst>
                                    <p:animRot by="120000">
                                      <p:cBhvr>
                                        <p:cTn id="14" dur="100" fill="hold">
                                          <p:stCondLst>
                                            <p:cond delay="0"/>
                                          </p:stCondLst>
                                        </p:cTn>
                                        <p:tgtEl>
                                          <p:spTgt spid="9"/>
                                        </p:tgtEl>
                                        <p:attrNameLst>
                                          <p:attrName>r</p:attrName>
                                        </p:attrNameLst>
                                      </p:cBhvr>
                                    </p:animRot>
                                    <p:animRot by="-240000">
                                      <p:cBhvr>
                                        <p:cTn id="15" dur="200" fill="hold">
                                          <p:stCondLst>
                                            <p:cond delay="200"/>
                                          </p:stCondLst>
                                        </p:cTn>
                                        <p:tgtEl>
                                          <p:spTgt spid="9"/>
                                        </p:tgtEl>
                                        <p:attrNameLst>
                                          <p:attrName>r</p:attrName>
                                        </p:attrNameLst>
                                      </p:cBhvr>
                                    </p:animRot>
                                    <p:animRot by="240000">
                                      <p:cBhvr>
                                        <p:cTn id="16" dur="200" fill="hold">
                                          <p:stCondLst>
                                            <p:cond delay="400"/>
                                          </p:stCondLst>
                                        </p:cTn>
                                        <p:tgtEl>
                                          <p:spTgt spid="9"/>
                                        </p:tgtEl>
                                        <p:attrNameLst>
                                          <p:attrName>r</p:attrName>
                                        </p:attrNameLst>
                                      </p:cBhvr>
                                    </p:animRot>
                                    <p:animRot by="-240000">
                                      <p:cBhvr>
                                        <p:cTn id="17" dur="200" fill="hold">
                                          <p:stCondLst>
                                            <p:cond delay="600"/>
                                          </p:stCondLst>
                                        </p:cTn>
                                        <p:tgtEl>
                                          <p:spTgt spid="9"/>
                                        </p:tgtEl>
                                        <p:attrNameLst>
                                          <p:attrName>r</p:attrName>
                                        </p:attrNameLst>
                                      </p:cBhvr>
                                    </p:animRot>
                                    <p:animRot by="120000">
                                      <p:cBhvr>
                                        <p:cTn id="18" dur="200" fill="hold">
                                          <p:stCondLst>
                                            <p:cond delay="800"/>
                                          </p:stCondLst>
                                        </p:cTn>
                                        <p:tgtEl>
                                          <p:spTgt spid="9"/>
                                        </p:tgtEl>
                                        <p:attrNameLst>
                                          <p:attrName>r</p:attrName>
                                        </p:attrNameLst>
                                      </p:cBhvr>
                                    </p:animRot>
                                  </p:childTnLst>
                                </p:cTn>
                              </p:par>
                            </p:childTnLst>
                          </p:cTn>
                        </p:par>
                      </p:childTnLst>
                    </p:cTn>
                  </p:par>
                  <p:par>
                    <p:cTn id="19" fill="hold">
                      <p:stCondLst>
                        <p:cond delay="indefinite"/>
                      </p:stCondLst>
                      <p:childTnLst>
                        <p:par>
                          <p:cTn id="20" fill="hold">
                            <p:stCondLst>
                              <p:cond delay="0"/>
                            </p:stCondLst>
                            <p:childTnLst>
                              <p:par>
                                <p:cTn id="21" presetID="32" presetClass="emph" presetSubtype="0" fill="hold" nodeType="clickEffect">
                                  <p:stCondLst>
                                    <p:cond delay="0"/>
                                  </p:stCondLst>
                                  <p:childTnLst>
                                    <p:animRot by="120000">
                                      <p:cBhvr>
                                        <p:cTn id="22" dur="100" fill="hold">
                                          <p:stCondLst>
                                            <p:cond delay="0"/>
                                          </p:stCondLst>
                                        </p:cTn>
                                        <p:tgtEl>
                                          <p:spTgt spid="6"/>
                                        </p:tgtEl>
                                        <p:attrNameLst>
                                          <p:attrName>r</p:attrName>
                                        </p:attrNameLst>
                                      </p:cBhvr>
                                    </p:animRot>
                                    <p:animRot by="-240000">
                                      <p:cBhvr>
                                        <p:cTn id="23" dur="200" fill="hold">
                                          <p:stCondLst>
                                            <p:cond delay="200"/>
                                          </p:stCondLst>
                                        </p:cTn>
                                        <p:tgtEl>
                                          <p:spTgt spid="6"/>
                                        </p:tgtEl>
                                        <p:attrNameLst>
                                          <p:attrName>r</p:attrName>
                                        </p:attrNameLst>
                                      </p:cBhvr>
                                    </p:animRot>
                                    <p:animRot by="240000">
                                      <p:cBhvr>
                                        <p:cTn id="24" dur="200" fill="hold">
                                          <p:stCondLst>
                                            <p:cond delay="400"/>
                                          </p:stCondLst>
                                        </p:cTn>
                                        <p:tgtEl>
                                          <p:spTgt spid="6"/>
                                        </p:tgtEl>
                                        <p:attrNameLst>
                                          <p:attrName>r</p:attrName>
                                        </p:attrNameLst>
                                      </p:cBhvr>
                                    </p:animRot>
                                    <p:animRot by="-240000">
                                      <p:cBhvr>
                                        <p:cTn id="25" dur="200" fill="hold">
                                          <p:stCondLst>
                                            <p:cond delay="600"/>
                                          </p:stCondLst>
                                        </p:cTn>
                                        <p:tgtEl>
                                          <p:spTgt spid="6"/>
                                        </p:tgtEl>
                                        <p:attrNameLst>
                                          <p:attrName>r</p:attrName>
                                        </p:attrNameLst>
                                      </p:cBhvr>
                                    </p:animRot>
                                    <p:animRot by="120000">
                                      <p:cBhvr>
                                        <p:cTn id="26" dur="200" fill="hold">
                                          <p:stCondLst>
                                            <p:cond delay="800"/>
                                          </p:stCondLst>
                                        </p:cTn>
                                        <p:tgtEl>
                                          <p:spTgt spid="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ireworks in the sky&#10;&#10;Description automatically generated with medium confidence">
            <a:extLst>
              <a:ext uri="{FF2B5EF4-FFF2-40B4-BE49-F238E27FC236}">
                <a16:creationId xmlns:a16="http://schemas.microsoft.com/office/drawing/2014/main" id="{D172875F-4435-4ABF-B300-40685FA3AB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
            <a:ext cx="9144000" cy="5143500"/>
          </a:xfrm>
          <a:prstGeom prst="rect">
            <a:avLst/>
          </a:prstGeom>
        </p:spPr>
      </p:pic>
      <p:pic>
        <p:nvPicPr>
          <p:cNvPr id="12" name="Picture 11">
            <a:extLst>
              <a:ext uri="{FF2B5EF4-FFF2-40B4-BE49-F238E27FC236}">
                <a16:creationId xmlns:a16="http://schemas.microsoft.com/office/drawing/2014/main" id="{D5F7F2D3-6E8B-46DB-A1E1-4FA5734FFE49}"/>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400000"/>
                    </a14:imgEffect>
                    <a14:imgEffect>
                      <a14:brightnessContrast bright="40000" contrast="40000"/>
                    </a14:imgEffect>
                  </a14:imgLayer>
                </a14:imgProps>
              </a:ext>
            </a:extLst>
          </a:blip>
          <a:srcRect l="30272" t="6539" r="30123" b="6591"/>
          <a:stretch/>
        </p:blipFill>
        <p:spPr>
          <a:xfrm>
            <a:off x="3381555" y="776378"/>
            <a:ext cx="2648310" cy="3588589"/>
          </a:xfrm>
          <a:prstGeom prst="rect">
            <a:avLst/>
          </a:prstGeom>
          <a:noFill/>
          <a:ln>
            <a:noFill/>
          </a:ln>
        </p:spPr>
      </p:pic>
      <p:sp>
        <p:nvSpPr>
          <p:cNvPr id="2" name="TextBox 1">
            <a:extLst>
              <a:ext uri="{FF2B5EF4-FFF2-40B4-BE49-F238E27FC236}">
                <a16:creationId xmlns:a16="http://schemas.microsoft.com/office/drawing/2014/main" id="{E49F357C-0665-4FA2-BABF-7DA019F9DEAC}"/>
              </a:ext>
            </a:extLst>
          </p:cNvPr>
          <p:cNvSpPr txBox="1"/>
          <p:nvPr/>
        </p:nvSpPr>
        <p:spPr>
          <a:xfrm>
            <a:off x="215661" y="582283"/>
            <a:ext cx="2014268" cy="923330"/>
          </a:xfrm>
          <a:prstGeom prst="rect">
            <a:avLst/>
          </a:prstGeom>
          <a:noFill/>
        </p:spPr>
        <p:txBody>
          <a:bodyPr wrap="square" rtlCol="0">
            <a:spAutoFit/>
          </a:bodyPr>
          <a:lstStyle/>
          <a:p>
            <a:pPr defTabSz="685800">
              <a:buClrTx/>
              <a:defRPr/>
            </a:pPr>
            <a:r>
              <a:rPr lang="en-US" sz="1350" kern="1200" dirty="0">
                <a:solidFill>
                  <a:prstClr val="white"/>
                </a:solidFill>
                <a:latin typeface="Calibri" panose="020F0502020204030204"/>
                <a:ea typeface="+mn-ea"/>
                <a:cs typeface="+mn-cs"/>
              </a:rPr>
              <a:t>Thanks for helping Maggie! Let’s help her learn some more puppet language</a:t>
            </a:r>
            <a:r>
              <a:rPr lang="en-US" sz="1050" dirty="0">
                <a:solidFill>
                  <a:prstClr val="white"/>
                </a:solidFill>
                <a:latin typeface="Calibri" panose="020F0502020204030204"/>
              </a:rPr>
              <a:t>.</a:t>
            </a:r>
            <a:endParaRPr lang="en-US" sz="1350" kern="1200" dirty="0">
              <a:solidFill>
                <a:prstClr val="white"/>
              </a:solidFill>
              <a:latin typeface="Calibri" panose="020F0502020204030204"/>
              <a:ea typeface="+mn-ea"/>
              <a:cs typeface="+mn-cs"/>
            </a:endParaRPr>
          </a:p>
        </p:txBody>
      </p:sp>
    </p:spTree>
    <p:extLst>
      <p:ext uri="{BB962C8B-B14F-4D97-AF65-F5344CB8AC3E}">
        <p14:creationId xmlns:p14="http://schemas.microsoft.com/office/powerpoint/2010/main" val="3540311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2"/>
                                        </p:tgtEl>
                                        <p:attrNameLst>
                                          <p:attrName>r</p:attrName>
                                        </p:attrNameLst>
                                      </p:cBhvr>
                                    </p:animRot>
                                    <p:animRot by="-240000">
                                      <p:cBhvr>
                                        <p:cTn id="7" dur="200" fill="hold">
                                          <p:stCondLst>
                                            <p:cond delay="200"/>
                                          </p:stCondLst>
                                        </p:cTn>
                                        <p:tgtEl>
                                          <p:spTgt spid="12"/>
                                        </p:tgtEl>
                                        <p:attrNameLst>
                                          <p:attrName>r</p:attrName>
                                        </p:attrNameLst>
                                      </p:cBhvr>
                                    </p:animRot>
                                    <p:animRot by="240000">
                                      <p:cBhvr>
                                        <p:cTn id="8" dur="200" fill="hold">
                                          <p:stCondLst>
                                            <p:cond delay="400"/>
                                          </p:stCondLst>
                                        </p:cTn>
                                        <p:tgtEl>
                                          <p:spTgt spid="12"/>
                                        </p:tgtEl>
                                        <p:attrNameLst>
                                          <p:attrName>r</p:attrName>
                                        </p:attrNameLst>
                                      </p:cBhvr>
                                    </p:animRot>
                                    <p:animRot by="-240000">
                                      <p:cBhvr>
                                        <p:cTn id="9" dur="200" fill="hold">
                                          <p:stCondLst>
                                            <p:cond delay="600"/>
                                          </p:stCondLst>
                                        </p:cTn>
                                        <p:tgtEl>
                                          <p:spTgt spid="12"/>
                                        </p:tgtEl>
                                        <p:attrNameLst>
                                          <p:attrName>r</p:attrName>
                                        </p:attrNameLst>
                                      </p:cBhvr>
                                    </p:animRot>
                                    <p:animRot by="120000">
                                      <p:cBhvr>
                                        <p:cTn id="10" dur="200" fill="hold">
                                          <p:stCondLst>
                                            <p:cond delay="800"/>
                                          </p:stCondLst>
                                        </p:cTn>
                                        <p:tgtEl>
                                          <p:spTgt spid="1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10" name="Google Shape;248;p36">
            <a:extLst>
              <a:ext uri="{FF2B5EF4-FFF2-40B4-BE49-F238E27FC236}">
                <a16:creationId xmlns:a16="http://schemas.microsoft.com/office/drawing/2014/main" id="{CC73BB8A-1286-4924-BF25-D3927CC62F60}"/>
              </a:ext>
            </a:extLst>
          </p:cNvPr>
          <p:cNvSpPr txBox="1"/>
          <p:nvPr/>
        </p:nvSpPr>
        <p:spPr>
          <a:xfrm>
            <a:off x="225416" y="3433131"/>
            <a:ext cx="2378400" cy="830966"/>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dirty="0"/>
              <a:t>See this? This is a </a:t>
            </a:r>
            <a:r>
              <a:rPr lang="en-US" dirty="0" err="1"/>
              <a:t>gerp</a:t>
            </a:r>
            <a:r>
              <a:rPr lang="en-US" dirty="0"/>
              <a:t>. </a:t>
            </a:r>
            <a:r>
              <a:rPr lang="en-US" dirty="0" err="1"/>
              <a:t>Gerp</a:t>
            </a:r>
            <a:r>
              <a:rPr lang="en-US" dirty="0"/>
              <a:t> is for growing healthy and strong. </a:t>
            </a:r>
          </a:p>
        </p:txBody>
      </p:sp>
      <p:pic>
        <p:nvPicPr>
          <p:cNvPr id="11" name="Google Shape;252;p36">
            <a:extLst>
              <a:ext uri="{FF2B5EF4-FFF2-40B4-BE49-F238E27FC236}">
                <a16:creationId xmlns:a16="http://schemas.microsoft.com/office/drawing/2014/main" id="{BEA0CD34-A9FE-4690-9D4B-0694D6845F8B}"/>
              </a:ext>
            </a:extLst>
          </p:cNvPr>
          <p:cNvPicPr preferRelativeResize="0"/>
          <p:nvPr/>
        </p:nvPicPr>
        <p:blipFill>
          <a:blip r:embed="rId3">
            <a:alphaModFix/>
          </a:blip>
          <a:stretch>
            <a:fillRect/>
          </a:stretch>
        </p:blipFill>
        <p:spPr>
          <a:xfrm>
            <a:off x="578066" y="1928206"/>
            <a:ext cx="1504925" cy="1504925"/>
          </a:xfrm>
          <a:prstGeom prst="rect">
            <a:avLst/>
          </a:prstGeom>
          <a:noFill/>
          <a:ln>
            <a:noFill/>
          </a:ln>
        </p:spPr>
      </p:pic>
      <p:pic>
        <p:nvPicPr>
          <p:cNvPr id="4" name="Picture 3">
            <a:extLst>
              <a:ext uri="{FF2B5EF4-FFF2-40B4-BE49-F238E27FC236}">
                <a16:creationId xmlns:a16="http://schemas.microsoft.com/office/drawing/2014/main" id="{D00B2C87-393D-49A2-9C46-616E60A97A51}"/>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spTree>
    <p:extLst>
      <p:ext uri="{BB962C8B-B14F-4D97-AF65-F5344CB8AC3E}">
        <p14:creationId xmlns:p14="http://schemas.microsoft.com/office/powerpoint/2010/main" val="573907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1"/>
                                        </p:tgtEl>
                                        <p:attrNameLst>
                                          <p:attrName>r</p:attrName>
                                        </p:attrNameLst>
                                      </p:cBhvr>
                                    </p:animRot>
                                    <p:animRot by="-240000">
                                      <p:cBhvr>
                                        <p:cTn id="7" dur="200" fill="hold">
                                          <p:stCondLst>
                                            <p:cond delay="200"/>
                                          </p:stCondLst>
                                        </p:cTn>
                                        <p:tgtEl>
                                          <p:spTgt spid="11"/>
                                        </p:tgtEl>
                                        <p:attrNameLst>
                                          <p:attrName>r</p:attrName>
                                        </p:attrNameLst>
                                      </p:cBhvr>
                                    </p:animRot>
                                    <p:animRot by="240000">
                                      <p:cBhvr>
                                        <p:cTn id="8" dur="200" fill="hold">
                                          <p:stCondLst>
                                            <p:cond delay="400"/>
                                          </p:stCondLst>
                                        </p:cTn>
                                        <p:tgtEl>
                                          <p:spTgt spid="11"/>
                                        </p:tgtEl>
                                        <p:attrNameLst>
                                          <p:attrName>r</p:attrName>
                                        </p:attrNameLst>
                                      </p:cBhvr>
                                    </p:animRot>
                                    <p:animRot by="-240000">
                                      <p:cBhvr>
                                        <p:cTn id="9" dur="200" fill="hold">
                                          <p:stCondLst>
                                            <p:cond delay="600"/>
                                          </p:stCondLst>
                                        </p:cTn>
                                        <p:tgtEl>
                                          <p:spTgt spid="11"/>
                                        </p:tgtEl>
                                        <p:attrNameLst>
                                          <p:attrName>r</p:attrName>
                                        </p:attrNameLst>
                                      </p:cBhvr>
                                    </p:animRot>
                                    <p:animRot by="120000">
                                      <p:cBhvr>
                                        <p:cTn id="10" dur="200" fill="hold">
                                          <p:stCondLst>
                                            <p:cond delay="800"/>
                                          </p:stCondLst>
                                        </p:cTn>
                                        <p:tgtEl>
                                          <p:spTgt spid="11"/>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12" name="Google Shape;250;p36">
            <a:extLst>
              <a:ext uri="{FF2B5EF4-FFF2-40B4-BE49-F238E27FC236}">
                <a16:creationId xmlns:a16="http://schemas.microsoft.com/office/drawing/2014/main" id="{8DA4DAA2-3CB0-445A-9279-FFB37ABF4CA4}"/>
              </a:ext>
            </a:extLst>
          </p:cNvPr>
          <p:cNvSpPr txBox="1"/>
          <p:nvPr/>
        </p:nvSpPr>
        <p:spPr>
          <a:xfrm>
            <a:off x="5560150" y="1859826"/>
            <a:ext cx="2378400" cy="61552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dirty="0"/>
              <a:t>See this? It is for growing healthy and strong. </a:t>
            </a:r>
          </a:p>
        </p:txBody>
      </p:sp>
      <p:pic>
        <p:nvPicPr>
          <p:cNvPr id="13" name="Google Shape;254;p36">
            <a:extLst>
              <a:ext uri="{FF2B5EF4-FFF2-40B4-BE49-F238E27FC236}">
                <a16:creationId xmlns:a16="http://schemas.microsoft.com/office/drawing/2014/main" id="{741B93EB-2ED8-41F3-8A51-C65EE0291B7F}"/>
              </a:ext>
            </a:extLst>
          </p:cNvPr>
          <p:cNvPicPr preferRelativeResize="0"/>
          <p:nvPr/>
        </p:nvPicPr>
        <p:blipFill>
          <a:blip r:embed="rId3">
            <a:alphaModFix/>
          </a:blip>
          <a:stretch>
            <a:fillRect/>
          </a:stretch>
        </p:blipFill>
        <p:spPr>
          <a:xfrm>
            <a:off x="5101720" y="279609"/>
            <a:ext cx="1755550" cy="1549875"/>
          </a:xfrm>
          <a:prstGeom prst="rect">
            <a:avLst/>
          </a:prstGeom>
          <a:noFill/>
          <a:ln>
            <a:noFill/>
          </a:ln>
        </p:spPr>
      </p:pic>
      <p:pic>
        <p:nvPicPr>
          <p:cNvPr id="4" name="Google Shape;252;p36">
            <a:extLst>
              <a:ext uri="{FF2B5EF4-FFF2-40B4-BE49-F238E27FC236}">
                <a16:creationId xmlns:a16="http://schemas.microsoft.com/office/drawing/2014/main" id="{06025476-07AF-42E7-8865-E1784E1E35FB}"/>
              </a:ext>
            </a:extLst>
          </p:cNvPr>
          <p:cNvPicPr preferRelativeResize="0"/>
          <p:nvPr/>
        </p:nvPicPr>
        <p:blipFill>
          <a:blip r:embed="rId4">
            <a:alphaModFix/>
          </a:blip>
          <a:stretch>
            <a:fillRect/>
          </a:stretch>
        </p:blipFill>
        <p:spPr>
          <a:xfrm>
            <a:off x="578066" y="1928206"/>
            <a:ext cx="1504925" cy="1504925"/>
          </a:xfrm>
          <a:prstGeom prst="rect">
            <a:avLst/>
          </a:prstGeom>
          <a:noFill/>
          <a:ln>
            <a:noFill/>
          </a:ln>
        </p:spPr>
      </p:pic>
      <p:pic>
        <p:nvPicPr>
          <p:cNvPr id="5" name="Picture 4">
            <a:extLst>
              <a:ext uri="{FF2B5EF4-FFF2-40B4-BE49-F238E27FC236}">
                <a16:creationId xmlns:a16="http://schemas.microsoft.com/office/drawing/2014/main" id="{F1DB5232-E2A6-4E81-9D58-31075B68CD4D}"/>
              </a:ext>
            </a:extLst>
          </p:cNvPr>
          <p:cNvPicPr>
            <a:picLocks noChangeAspect="1"/>
          </p:cNvPicPr>
          <p:nvPr/>
        </p:nvPicPr>
        <p:blipFill rotWithShape="1">
          <a:blip r:embed="rId5">
            <a:extLst>
              <a:ext uri="{BEBA8EAE-BF5A-486C-A8C5-ECC9F3942E4B}">
                <a14:imgProps xmlns:a14="http://schemas.microsoft.com/office/drawing/2010/main">
                  <a14:imgLayer r:embed="rId6">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spTree>
    <p:extLst>
      <p:ext uri="{BB962C8B-B14F-4D97-AF65-F5344CB8AC3E}">
        <p14:creationId xmlns:p14="http://schemas.microsoft.com/office/powerpoint/2010/main" val="1367531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3"/>
                                        </p:tgtEl>
                                        <p:attrNameLst>
                                          <p:attrName>r</p:attrName>
                                        </p:attrNameLst>
                                      </p:cBhvr>
                                    </p:animRot>
                                    <p:animRot by="-240000">
                                      <p:cBhvr>
                                        <p:cTn id="7" dur="200" fill="hold">
                                          <p:stCondLst>
                                            <p:cond delay="200"/>
                                          </p:stCondLst>
                                        </p:cTn>
                                        <p:tgtEl>
                                          <p:spTgt spid="13"/>
                                        </p:tgtEl>
                                        <p:attrNameLst>
                                          <p:attrName>r</p:attrName>
                                        </p:attrNameLst>
                                      </p:cBhvr>
                                    </p:animRot>
                                    <p:animRot by="240000">
                                      <p:cBhvr>
                                        <p:cTn id="8" dur="200" fill="hold">
                                          <p:stCondLst>
                                            <p:cond delay="400"/>
                                          </p:stCondLst>
                                        </p:cTn>
                                        <p:tgtEl>
                                          <p:spTgt spid="13"/>
                                        </p:tgtEl>
                                        <p:attrNameLst>
                                          <p:attrName>r</p:attrName>
                                        </p:attrNameLst>
                                      </p:cBhvr>
                                    </p:animRot>
                                    <p:animRot by="-240000">
                                      <p:cBhvr>
                                        <p:cTn id="9" dur="200" fill="hold">
                                          <p:stCondLst>
                                            <p:cond delay="600"/>
                                          </p:stCondLst>
                                        </p:cTn>
                                        <p:tgtEl>
                                          <p:spTgt spid="13"/>
                                        </p:tgtEl>
                                        <p:attrNameLst>
                                          <p:attrName>r</p:attrName>
                                        </p:attrNameLst>
                                      </p:cBhvr>
                                    </p:animRot>
                                    <p:animRot by="120000">
                                      <p:cBhvr>
                                        <p:cTn id="10" dur="200" fill="hold">
                                          <p:stCondLst>
                                            <p:cond delay="800"/>
                                          </p:stCondLst>
                                        </p:cTn>
                                        <p:tgtEl>
                                          <p:spTgt spid="1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14" name="Google Shape;249;p36">
            <a:extLst>
              <a:ext uri="{FF2B5EF4-FFF2-40B4-BE49-F238E27FC236}">
                <a16:creationId xmlns:a16="http://schemas.microsoft.com/office/drawing/2014/main" id="{CEBC403A-48BA-488B-A4E0-011C84A73CDC}"/>
              </a:ext>
            </a:extLst>
          </p:cNvPr>
          <p:cNvSpPr txBox="1"/>
          <p:nvPr/>
        </p:nvSpPr>
        <p:spPr>
          <a:xfrm>
            <a:off x="5576914" y="4152267"/>
            <a:ext cx="2378400" cy="61552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dirty="0"/>
              <a:t>See this? It is for playing with at parties. </a:t>
            </a:r>
          </a:p>
        </p:txBody>
      </p:sp>
      <p:pic>
        <p:nvPicPr>
          <p:cNvPr id="15" name="Google Shape;253;p36">
            <a:extLst>
              <a:ext uri="{FF2B5EF4-FFF2-40B4-BE49-F238E27FC236}">
                <a16:creationId xmlns:a16="http://schemas.microsoft.com/office/drawing/2014/main" id="{42F99B98-A622-4DFB-9383-BD4C9A951E05}"/>
              </a:ext>
            </a:extLst>
          </p:cNvPr>
          <p:cNvPicPr preferRelativeResize="0"/>
          <p:nvPr/>
        </p:nvPicPr>
        <p:blipFill>
          <a:blip r:embed="rId3">
            <a:alphaModFix/>
          </a:blip>
          <a:stretch>
            <a:fillRect/>
          </a:stretch>
        </p:blipFill>
        <p:spPr>
          <a:xfrm>
            <a:off x="5341968" y="2733803"/>
            <a:ext cx="1357325" cy="1357325"/>
          </a:xfrm>
          <a:prstGeom prst="rect">
            <a:avLst/>
          </a:prstGeom>
          <a:noFill/>
          <a:ln>
            <a:noFill/>
          </a:ln>
        </p:spPr>
      </p:pic>
      <p:pic>
        <p:nvPicPr>
          <p:cNvPr id="4" name="Google Shape;252;p36">
            <a:extLst>
              <a:ext uri="{FF2B5EF4-FFF2-40B4-BE49-F238E27FC236}">
                <a16:creationId xmlns:a16="http://schemas.microsoft.com/office/drawing/2014/main" id="{8F7D390D-E7F9-487C-B4B4-4512CCCC4765}"/>
              </a:ext>
            </a:extLst>
          </p:cNvPr>
          <p:cNvPicPr preferRelativeResize="0"/>
          <p:nvPr/>
        </p:nvPicPr>
        <p:blipFill>
          <a:blip r:embed="rId4">
            <a:alphaModFix/>
          </a:blip>
          <a:stretch>
            <a:fillRect/>
          </a:stretch>
        </p:blipFill>
        <p:spPr>
          <a:xfrm>
            <a:off x="578066" y="1928206"/>
            <a:ext cx="1504925" cy="1504925"/>
          </a:xfrm>
          <a:prstGeom prst="rect">
            <a:avLst/>
          </a:prstGeom>
          <a:noFill/>
          <a:ln>
            <a:noFill/>
          </a:ln>
        </p:spPr>
      </p:pic>
      <p:pic>
        <p:nvPicPr>
          <p:cNvPr id="5" name="Picture 4">
            <a:extLst>
              <a:ext uri="{FF2B5EF4-FFF2-40B4-BE49-F238E27FC236}">
                <a16:creationId xmlns:a16="http://schemas.microsoft.com/office/drawing/2014/main" id="{BE387BBF-2840-45F9-8CDC-8C01D77D53E6}"/>
              </a:ext>
            </a:extLst>
          </p:cNvPr>
          <p:cNvPicPr>
            <a:picLocks noChangeAspect="1"/>
          </p:cNvPicPr>
          <p:nvPr/>
        </p:nvPicPr>
        <p:blipFill rotWithShape="1">
          <a:blip r:embed="rId5">
            <a:extLst>
              <a:ext uri="{BEBA8EAE-BF5A-486C-A8C5-ECC9F3942E4B}">
                <a14:imgProps xmlns:a14="http://schemas.microsoft.com/office/drawing/2010/main">
                  <a14:imgLayer r:embed="rId6">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pic>
        <p:nvPicPr>
          <p:cNvPr id="6" name="Google Shape;254;p36">
            <a:extLst>
              <a:ext uri="{FF2B5EF4-FFF2-40B4-BE49-F238E27FC236}">
                <a16:creationId xmlns:a16="http://schemas.microsoft.com/office/drawing/2014/main" id="{C84BEEAE-42E0-43F9-A10C-2013292E416D}"/>
              </a:ext>
            </a:extLst>
          </p:cNvPr>
          <p:cNvPicPr preferRelativeResize="0"/>
          <p:nvPr/>
        </p:nvPicPr>
        <p:blipFill>
          <a:blip r:embed="rId7">
            <a:alphaModFix/>
          </a:blip>
          <a:stretch>
            <a:fillRect/>
          </a:stretch>
        </p:blipFill>
        <p:spPr>
          <a:xfrm>
            <a:off x="5101720" y="279609"/>
            <a:ext cx="1755550" cy="1549875"/>
          </a:xfrm>
          <a:prstGeom prst="rect">
            <a:avLst/>
          </a:prstGeom>
          <a:noFill/>
          <a:ln>
            <a:noFill/>
          </a:ln>
        </p:spPr>
      </p:pic>
    </p:spTree>
    <p:extLst>
      <p:ext uri="{BB962C8B-B14F-4D97-AF65-F5344CB8AC3E}">
        <p14:creationId xmlns:p14="http://schemas.microsoft.com/office/powerpoint/2010/main" val="4000824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5"/>
                                        </p:tgtEl>
                                        <p:attrNameLst>
                                          <p:attrName>r</p:attrName>
                                        </p:attrNameLst>
                                      </p:cBhvr>
                                    </p:animRot>
                                    <p:animRot by="-240000">
                                      <p:cBhvr>
                                        <p:cTn id="7" dur="200" fill="hold">
                                          <p:stCondLst>
                                            <p:cond delay="200"/>
                                          </p:stCondLst>
                                        </p:cTn>
                                        <p:tgtEl>
                                          <p:spTgt spid="15"/>
                                        </p:tgtEl>
                                        <p:attrNameLst>
                                          <p:attrName>r</p:attrName>
                                        </p:attrNameLst>
                                      </p:cBhvr>
                                    </p:animRot>
                                    <p:animRot by="240000">
                                      <p:cBhvr>
                                        <p:cTn id="8" dur="200" fill="hold">
                                          <p:stCondLst>
                                            <p:cond delay="400"/>
                                          </p:stCondLst>
                                        </p:cTn>
                                        <p:tgtEl>
                                          <p:spTgt spid="15"/>
                                        </p:tgtEl>
                                        <p:attrNameLst>
                                          <p:attrName>r</p:attrName>
                                        </p:attrNameLst>
                                      </p:cBhvr>
                                    </p:animRot>
                                    <p:animRot by="-240000">
                                      <p:cBhvr>
                                        <p:cTn id="9" dur="200" fill="hold">
                                          <p:stCondLst>
                                            <p:cond delay="600"/>
                                          </p:stCondLst>
                                        </p:cTn>
                                        <p:tgtEl>
                                          <p:spTgt spid="15"/>
                                        </p:tgtEl>
                                        <p:attrNameLst>
                                          <p:attrName>r</p:attrName>
                                        </p:attrNameLst>
                                      </p:cBhvr>
                                    </p:animRot>
                                    <p:animRot by="120000">
                                      <p:cBhvr>
                                        <p:cTn id="10" dur="200" fill="hold">
                                          <p:stCondLst>
                                            <p:cond delay="800"/>
                                          </p:stCondLst>
                                        </p:cTn>
                                        <p:tgtEl>
                                          <p:spTgt spid="1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pic>
        <p:nvPicPr>
          <p:cNvPr id="11" name="Google Shape;252;p36">
            <a:extLst>
              <a:ext uri="{FF2B5EF4-FFF2-40B4-BE49-F238E27FC236}">
                <a16:creationId xmlns:a16="http://schemas.microsoft.com/office/drawing/2014/main" id="{BEA0CD34-A9FE-4690-9D4B-0694D6845F8B}"/>
              </a:ext>
            </a:extLst>
          </p:cNvPr>
          <p:cNvPicPr preferRelativeResize="0"/>
          <p:nvPr/>
        </p:nvPicPr>
        <p:blipFill>
          <a:blip r:embed="rId3">
            <a:alphaModFix/>
          </a:blip>
          <a:stretch>
            <a:fillRect/>
          </a:stretch>
        </p:blipFill>
        <p:spPr>
          <a:xfrm>
            <a:off x="512158" y="1622380"/>
            <a:ext cx="1504925" cy="1504925"/>
          </a:xfrm>
          <a:prstGeom prst="rect">
            <a:avLst/>
          </a:prstGeom>
          <a:noFill/>
          <a:ln>
            <a:noFill/>
          </a:ln>
        </p:spPr>
      </p:pic>
      <p:pic>
        <p:nvPicPr>
          <p:cNvPr id="13" name="Google Shape;254;p36">
            <a:extLst>
              <a:ext uri="{FF2B5EF4-FFF2-40B4-BE49-F238E27FC236}">
                <a16:creationId xmlns:a16="http://schemas.microsoft.com/office/drawing/2014/main" id="{741B93EB-2ED8-41F3-8A51-C65EE0291B7F}"/>
              </a:ext>
            </a:extLst>
          </p:cNvPr>
          <p:cNvPicPr preferRelativeResize="0"/>
          <p:nvPr/>
        </p:nvPicPr>
        <p:blipFill>
          <a:blip r:embed="rId4">
            <a:alphaModFix/>
          </a:blip>
          <a:stretch>
            <a:fillRect/>
          </a:stretch>
        </p:blipFill>
        <p:spPr>
          <a:xfrm>
            <a:off x="4572000" y="72505"/>
            <a:ext cx="1755550" cy="1549875"/>
          </a:xfrm>
          <a:prstGeom prst="rect">
            <a:avLst/>
          </a:prstGeom>
          <a:noFill/>
          <a:ln>
            <a:noFill/>
          </a:ln>
        </p:spPr>
      </p:pic>
      <p:pic>
        <p:nvPicPr>
          <p:cNvPr id="15" name="Google Shape;253;p36">
            <a:extLst>
              <a:ext uri="{FF2B5EF4-FFF2-40B4-BE49-F238E27FC236}">
                <a16:creationId xmlns:a16="http://schemas.microsoft.com/office/drawing/2014/main" id="{42F99B98-A622-4DFB-9383-BD4C9A951E05}"/>
              </a:ext>
            </a:extLst>
          </p:cNvPr>
          <p:cNvPicPr preferRelativeResize="0"/>
          <p:nvPr/>
        </p:nvPicPr>
        <p:blipFill>
          <a:blip r:embed="rId5">
            <a:alphaModFix/>
          </a:blip>
          <a:stretch>
            <a:fillRect/>
          </a:stretch>
        </p:blipFill>
        <p:spPr>
          <a:xfrm>
            <a:off x="4872422" y="2798941"/>
            <a:ext cx="1357325" cy="1357325"/>
          </a:xfrm>
          <a:prstGeom prst="rect">
            <a:avLst/>
          </a:prstGeom>
          <a:noFill/>
          <a:ln>
            <a:noFill/>
          </a:ln>
        </p:spPr>
      </p:pic>
      <p:pic>
        <p:nvPicPr>
          <p:cNvPr id="5" name="Picture 4">
            <a:extLst>
              <a:ext uri="{FF2B5EF4-FFF2-40B4-BE49-F238E27FC236}">
                <a16:creationId xmlns:a16="http://schemas.microsoft.com/office/drawing/2014/main" id="{1B1FAFDD-8A92-4C28-AE50-F93278865E74}"/>
              </a:ext>
            </a:extLst>
          </p:cNvPr>
          <p:cNvPicPr>
            <a:picLocks noChangeAspect="1"/>
          </p:cNvPicPr>
          <p:nvPr/>
        </p:nvPicPr>
        <p:blipFill rotWithShape="1">
          <a:blip r:embed="rId6">
            <a:extLst>
              <a:ext uri="{BEBA8EAE-BF5A-486C-A8C5-ECC9F3942E4B}">
                <a14:imgProps xmlns:a14="http://schemas.microsoft.com/office/drawing/2010/main">
                  <a14:imgLayer r:embed="rId7">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spTree>
    <p:extLst>
      <p:ext uri="{BB962C8B-B14F-4D97-AF65-F5344CB8AC3E}">
        <p14:creationId xmlns:p14="http://schemas.microsoft.com/office/powerpoint/2010/main" val="4181475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1"/>
                                        </p:tgtEl>
                                        <p:attrNameLst>
                                          <p:attrName>r</p:attrName>
                                        </p:attrNameLst>
                                      </p:cBhvr>
                                    </p:animRot>
                                    <p:animRot by="-240000">
                                      <p:cBhvr>
                                        <p:cTn id="7" dur="200" fill="hold">
                                          <p:stCondLst>
                                            <p:cond delay="200"/>
                                          </p:stCondLst>
                                        </p:cTn>
                                        <p:tgtEl>
                                          <p:spTgt spid="11"/>
                                        </p:tgtEl>
                                        <p:attrNameLst>
                                          <p:attrName>r</p:attrName>
                                        </p:attrNameLst>
                                      </p:cBhvr>
                                    </p:animRot>
                                    <p:animRot by="240000">
                                      <p:cBhvr>
                                        <p:cTn id="8" dur="200" fill="hold">
                                          <p:stCondLst>
                                            <p:cond delay="400"/>
                                          </p:stCondLst>
                                        </p:cTn>
                                        <p:tgtEl>
                                          <p:spTgt spid="11"/>
                                        </p:tgtEl>
                                        <p:attrNameLst>
                                          <p:attrName>r</p:attrName>
                                        </p:attrNameLst>
                                      </p:cBhvr>
                                    </p:animRot>
                                    <p:animRot by="-240000">
                                      <p:cBhvr>
                                        <p:cTn id="9" dur="200" fill="hold">
                                          <p:stCondLst>
                                            <p:cond delay="600"/>
                                          </p:stCondLst>
                                        </p:cTn>
                                        <p:tgtEl>
                                          <p:spTgt spid="11"/>
                                        </p:tgtEl>
                                        <p:attrNameLst>
                                          <p:attrName>r</p:attrName>
                                        </p:attrNameLst>
                                      </p:cBhvr>
                                    </p:animRot>
                                    <p:animRot by="120000">
                                      <p:cBhvr>
                                        <p:cTn id="10" dur="200" fill="hold">
                                          <p:stCondLst>
                                            <p:cond delay="800"/>
                                          </p:stCondLst>
                                        </p:cTn>
                                        <p:tgtEl>
                                          <p:spTgt spid="11"/>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32" presetClass="emph" presetSubtype="0" fill="hold" nodeType="clickEffect">
                                  <p:stCondLst>
                                    <p:cond delay="0"/>
                                  </p:stCondLst>
                                  <p:childTnLst>
                                    <p:animRot by="120000">
                                      <p:cBhvr>
                                        <p:cTn id="14" dur="100" fill="hold">
                                          <p:stCondLst>
                                            <p:cond delay="0"/>
                                          </p:stCondLst>
                                        </p:cTn>
                                        <p:tgtEl>
                                          <p:spTgt spid="13"/>
                                        </p:tgtEl>
                                        <p:attrNameLst>
                                          <p:attrName>r</p:attrName>
                                        </p:attrNameLst>
                                      </p:cBhvr>
                                    </p:animRot>
                                    <p:animRot by="-240000">
                                      <p:cBhvr>
                                        <p:cTn id="15" dur="200" fill="hold">
                                          <p:stCondLst>
                                            <p:cond delay="200"/>
                                          </p:stCondLst>
                                        </p:cTn>
                                        <p:tgtEl>
                                          <p:spTgt spid="13"/>
                                        </p:tgtEl>
                                        <p:attrNameLst>
                                          <p:attrName>r</p:attrName>
                                        </p:attrNameLst>
                                      </p:cBhvr>
                                    </p:animRot>
                                    <p:animRot by="240000">
                                      <p:cBhvr>
                                        <p:cTn id="16" dur="200" fill="hold">
                                          <p:stCondLst>
                                            <p:cond delay="400"/>
                                          </p:stCondLst>
                                        </p:cTn>
                                        <p:tgtEl>
                                          <p:spTgt spid="13"/>
                                        </p:tgtEl>
                                        <p:attrNameLst>
                                          <p:attrName>r</p:attrName>
                                        </p:attrNameLst>
                                      </p:cBhvr>
                                    </p:animRot>
                                    <p:animRot by="-240000">
                                      <p:cBhvr>
                                        <p:cTn id="17" dur="200" fill="hold">
                                          <p:stCondLst>
                                            <p:cond delay="600"/>
                                          </p:stCondLst>
                                        </p:cTn>
                                        <p:tgtEl>
                                          <p:spTgt spid="13"/>
                                        </p:tgtEl>
                                        <p:attrNameLst>
                                          <p:attrName>r</p:attrName>
                                        </p:attrNameLst>
                                      </p:cBhvr>
                                    </p:animRot>
                                    <p:animRot by="120000">
                                      <p:cBhvr>
                                        <p:cTn id="18" dur="200" fill="hold">
                                          <p:stCondLst>
                                            <p:cond delay="800"/>
                                          </p:stCondLst>
                                        </p:cTn>
                                        <p:tgtEl>
                                          <p:spTgt spid="13"/>
                                        </p:tgtEl>
                                        <p:attrNameLst>
                                          <p:attrName>r</p:attrName>
                                        </p:attrNameLst>
                                      </p:cBhvr>
                                    </p:animRot>
                                  </p:childTnLst>
                                </p:cTn>
                              </p:par>
                            </p:childTnLst>
                          </p:cTn>
                        </p:par>
                      </p:childTnLst>
                    </p:cTn>
                  </p:par>
                  <p:par>
                    <p:cTn id="19" fill="hold">
                      <p:stCondLst>
                        <p:cond delay="indefinite"/>
                      </p:stCondLst>
                      <p:childTnLst>
                        <p:par>
                          <p:cTn id="20" fill="hold">
                            <p:stCondLst>
                              <p:cond delay="0"/>
                            </p:stCondLst>
                            <p:childTnLst>
                              <p:par>
                                <p:cTn id="21" presetID="32" presetClass="emph" presetSubtype="0" fill="hold" nodeType="clickEffect">
                                  <p:stCondLst>
                                    <p:cond delay="0"/>
                                  </p:stCondLst>
                                  <p:childTnLst>
                                    <p:animRot by="120000">
                                      <p:cBhvr>
                                        <p:cTn id="22" dur="100" fill="hold">
                                          <p:stCondLst>
                                            <p:cond delay="0"/>
                                          </p:stCondLst>
                                        </p:cTn>
                                        <p:tgtEl>
                                          <p:spTgt spid="15"/>
                                        </p:tgtEl>
                                        <p:attrNameLst>
                                          <p:attrName>r</p:attrName>
                                        </p:attrNameLst>
                                      </p:cBhvr>
                                    </p:animRot>
                                    <p:animRot by="-240000">
                                      <p:cBhvr>
                                        <p:cTn id="23" dur="200" fill="hold">
                                          <p:stCondLst>
                                            <p:cond delay="200"/>
                                          </p:stCondLst>
                                        </p:cTn>
                                        <p:tgtEl>
                                          <p:spTgt spid="15"/>
                                        </p:tgtEl>
                                        <p:attrNameLst>
                                          <p:attrName>r</p:attrName>
                                        </p:attrNameLst>
                                      </p:cBhvr>
                                    </p:animRot>
                                    <p:animRot by="240000">
                                      <p:cBhvr>
                                        <p:cTn id="24" dur="200" fill="hold">
                                          <p:stCondLst>
                                            <p:cond delay="400"/>
                                          </p:stCondLst>
                                        </p:cTn>
                                        <p:tgtEl>
                                          <p:spTgt spid="15"/>
                                        </p:tgtEl>
                                        <p:attrNameLst>
                                          <p:attrName>r</p:attrName>
                                        </p:attrNameLst>
                                      </p:cBhvr>
                                    </p:animRot>
                                    <p:animRot by="-240000">
                                      <p:cBhvr>
                                        <p:cTn id="25" dur="200" fill="hold">
                                          <p:stCondLst>
                                            <p:cond delay="600"/>
                                          </p:stCondLst>
                                        </p:cTn>
                                        <p:tgtEl>
                                          <p:spTgt spid="15"/>
                                        </p:tgtEl>
                                        <p:attrNameLst>
                                          <p:attrName>r</p:attrName>
                                        </p:attrNameLst>
                                      </p:cBhvr>
                                    </p:animRot>
                                    <p:animRot by="120000">
                                      <p:cBhvr>
                                        <p:cTn id="26" dur="200" fill="hold">
                                          <p:stCondLst>
                                            <p:cond delay="800"/>
                                          </p:stCondLst>
                                        </p:cTn>
                                        <p:tgtEl>
                                          <p:spTgt spid="1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ireworks in the sky&#10;&#10;Description automatically generated with medium confidence">
            <a:extLst>
              <a:ext uri="{FF2B5EF4-FFF2-40B4-BE49-F238E27FC236}">
                <a16:creationId xmlns:a16="http://schemas.microsoft.com/office/drawing/2014/main" id="{D172875F-4435-4ABF-B300-40685FA3AB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
            <a:ext cx="9144000" cy="5143500"/>
          </a:xfrm>
          <a:prstGeom prst="rect">
            <a:avLst/>
          </a:prstGeom>
        </p:spPr>
      </p:pic>
      <p:pic>
        <p:nvPicPr>
          <p:cNvPr id="12" name="Picture 11">
            <a:extLst>
              <a:ext uri="{FF2B5EF4-FFF2-40B4-BE49-F238E27FC236}">
                <a16:creationId xmlns:a16="http://schemas.microsoft.com/office/drawing/2014/main" id="{D5F7F2D3-6E8B-46DB-A1E1-4FA5734FFE49}"/>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400000"/>
                    </a14:imgEffect>
                    <a14:imgEffect>
                      <a14:brightnessContrast bright="40000" contrast="40000"/>
                    </a14:imgEffect>
                  </a14:imgLayer>
                </a14:imgProps>
              </a:ext>
            </a:extLst>
          </a:blip>
          <a:srcRect l="30272" t="6539" r="30123" b="6591"/>
          <a:stretch/>
        </p:blipFill>
        <p:spPr>
          <a:xfrm>
            <a:off x="3381555" y="776378"/>
            <a:ext cx="2648310" cy="3588589"/>
          </a:xfrm>
          <a:prstGeom prst="rect">
            <a:avLst/>
          </a:prstGeom>
          <a:noFill/>
          <a:ln>
            <a:noFill/>
          </a:ln>
        </p:spPr>
      </p:pic>
      <p:sp>
        <p:nvSpPr>
          <p:cNvPr id="2" name="TextBox 1">
            <a:extLst>
              <a:ext uri="{FF2B5EF4-FFF2-40B4-BE49-F238E27FC236}">
                <a16:creationId xmlns:a16="http://schemas.microsoft.com/office/drawing/2014/main" id="{E49F357C-0665-4FA2-BABF-7DA019F9DEAC}"/>
              </a:ext>
            </a:extLst>
          </p:cNvPr>
          <p:cNvSpPr txBox="1"/>
          <p:nvPr/>
        </p:nvSpPr>
        <p:spPr>
          <a:xfrm>
            <a:off x="215661" y="582283"/>
            <a:ext cx="2014268" cy="923330"/>
          </a:xfrm>
          <a:prstGeom prst="rect">
            <a:avLst/>
          </a:prstGeom>
          <a:noFill/>
        </p:spPr>
        <p:txBody>
          <a:bodyPr wrap="square" rtlCol="0">
            <a:spAutoFit/>
          </a:bodyPr>
          <a:lstStyle/>
          <a:p>
            <a:pPr defTabSz="685800">
              <a:buClrTx/>
              <a:defRPr/>
            </a:pPr>
            <a:r>
              <a:rPr lang="en-US" sz="1350" kern="1200" dirty="0">
                <a:solidFill>
                  <a:prstClr val="white"/>
                </a:solidFill>
                <a:latin typeface="Calibri" panose="020F0502020204030204"/>
                <a:ea typeface="+mn-ea"/>
                <a:cs typeface="+mn-cs"/>
              </a:rPr>
              <a:t>Thanks for helping Maggie! Let’s help her learn some more puppet language</a:t>
            </a:r>
            <a:r>
              <a:rPr lang="en-US" sz="1050" dirty="0">
                <a:solidFill>
                  <a:prstClr val="white"/>
                </a:solidFill>
                <a:latin typeface="Calibri" panose="020F0502020204030204"/>
              </a:rPr>
              <a:t>.</a:t>
            </a:r>
            <a:endParaRPr lang="en-US" sz="1350" kern="1200" dirty="0">
              <a:solidFill>
                <a:prstClr val="white"/>
              </a:solidFill>
              <a:latin typeface="Calibri" panose="020F0502020204030204"/>
              <a:ea typeface="+mn-ea"/>
              <a:cs typeface="+mn-cs"/>
            </a:endParaRPr>
          </a:p>
        </p:txBody>
      </p:sp>
    </p:spTree>
    <p:extLst>
      <p:ext uri="{BB962C8B-B14F-4D97-AF65-F5344CB8AC3E}">
        <p14:creationId xmlns:p14="http://schemas.microsoft.com/office/powerpoint/2010/main" val="400837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2"/>
                                        </p:tgtEl>
                                        <p:attrNameLst>
                                          <p:attrName>r</p:attrName>
                                        </p:attrNameLst>
                                      </p:cBhvr>
                                    </p:animRot>
                                    <p:animRot by="-240000">
                                      <p:cBhvr>
                                        <p:cTn id="7" dur="200" fill="hold">
                                          <p:stCondLst>
                                            <p:cond delay="200"/>
                                          </p:stCondLst>
                                        </p:cTn>
                                        <p:tgtEl>
                                          <p:spTgt spid="12"/>
                                        </p:tgtEl>
                                        <p:attrNameLst>
                                          <p:attrName>r</p:attrName>
                                        </p:attrNameLst>
                                      </p:cBhvr>
                                    </p:animRot>
                                    <p:animRot by="240000">
                                      <p:cBhvr>
                                        <p:cTn id="8" dur="200" fill="hold">
                                          <p:stCondLst>
                                            <p:cond delay="400"/>
                                          </p:stCondLst>
                                        </p:cTn>
                                        <p:tgtEl>
                                          <p:spTgt spid="12"/>
                                        </p:tgtEl>
                                        <p:attrNameLst>
                                          <p:attrName>r</p:attrName>
                                        </p:attrNameLst>
                                      </p:cBhvr>
                                    </p:animRot>
                                    <p:animRot by="-240000">
                                      <p:cBhvr>
                                        <p:cTn id="9" dur="200" fill="hold">
                                          <p:stCondLst>
                                            <p:cond delay="600"/>
                                          </p:stCondLst>
                                        </p:cTn>
                                        <p:tgtEl>
                                          <p:spTgt spid="12"/>
                                        </p:tgtEl>
                                        <p:attrNameLst>
                                          <p:attrName>r</p:attrName>
                                        </p:attrNameLst>
                                      </p:cBhvr>
                                    </p:animRot>
                                    <p:animRot by="120000">
                                      <p:cBhvr>
                                        <p:cTn id="10" dur="200" fill="hold">
                                          <p:stCondLst>
                                            <p:cond delay="800"/>
                                          </p:stCondLst>
                                        </p:cTn>
                                        <p:tgtEl>
                                          <p:spTgt spid="1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17" name="Google Shape;237;p35">
            <a:extLst>
              <a:ext uri="{FF2B5EF4-FFF2-40B4-BE49-F238E27FC236}">
                <a16:creationId xmlns:a16="http://schemas.microsoft.com/office/drawing/2014/main" id="{48671E8A-758D-46BE-9051-1E4F7B47BC62}"/>
              </a:ext>
            </a:extLst>
          </p:cNvPr>
          <p:cNvSpPr txBox="1"/>
          <p:nvPr/>
        </p:nvSpPr>
        <p:spPr>
          <a:xfrm>
            <a:off x="406687" y="3396247"/>
            <a:ext cx="2378400" cy="830966"/>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dirty="0"/>
              <a:t>See this? This is an </a:t>
            </a:r>
            <a:r>
              <a:rPr lang="en-US" dirty="0" err="1"/>
              <a:t>abdy</a:t>
            </a:r>
            <a:r>
              <a:rPr lang="en-US" dirty="0"/>
              <a:t>. </a:t>
            </a:r>
            <a:r>
              <a:rPr lang="en-US" dirty="0" err="1"/>
              <a:t>Abdys</a:t>
            </a:r>
            <a:r>
              <a:rPr lang="en-US" dirty="0"/>
              <a:t> are for making music. </a:t>
            </a:r>
          </a:p>
        </p:txBody>
      </p:sp>
      <p:pic>
        <p:nvPicPr>
          <p:cNvPr id="18" name="Google Shape;241;p35">
            <a:extLst>
              <a:ext uri="{FF2B5EF4-FFF2-40B4-BE49-F238E27FC236}">
                <a16:creationId xmlns:a16="http://schemas.microsoft.com/office/drawing/2014/main" id="{CCB55815-652F-4342-B709-2E1127000BB2}"/>
              </a:ext>
            </a:extLst>
          </p:cNvPr>
          <p:cNvPicPr preferRelativeResize="0"/>
          <p:nvPr/>
        </p:nvPicPr>
        <p:blipFill>
          <a:blip r:embed="rId3">
            <a:alphaModFix/>
          </a:blip>
          <a:stretch>
            <a:fillRect/>
          </a:stretch>
        </p:blipFill>
        <p:spPr>
          <a:xfrm>
            <a:off x="290587" y="1938097"/>
            <a:ext cx="2351776" cy="1565000"/>
          </a:xfrm>
          <a:prstGeom prst="rect">
            <a:avLst/>
          </a:prstGeom>
          <a:noFill/>
          <a:ln>
            <a:noFill/>
          </a:ln>
        </p:spPr>
      </p:pic>
      <p:pic>
        <p:nvPicPr>
          <p:cNvPr id="4" name="Picture 3">
            <a:extLst>
              <a:ext uri="{FF2B5EF4-FFF2-40B4-BE49-F238E27FC236}">
                <a16:creationId xmlns:a16="http://schemas.microsoft.com/office/drawing/2014/main" id="{CDDED5E6-9DC5-49F8-855A-842C0B74ED41}"/>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spTree>
    <p:extLst>
      <p:ext uri="{BB962C8B-B14F-4D97-AF65-F5344CB8AC3E}">
        <p14:creationId xmlns:p14="http://schemas.microsoft.com/office/powerpoint/2010/main" val="1782530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8"/>
                                        </p:tgtEl>
                                        <p:attrNameLst>
                                          <p:attrName>r</p:attrName>
                                        </p:attrNameLst>
                                      </p:cBhvr>
                                    </p:animRot>
                                    <p:animRot by="-240000">
                                      <p:cBhvr>
                                        <p:cTn id="7" dur="200" fill="hold">
                                          <p:stCondLst>
                                            <p:cond delay="200"/>
                                          </p:stCondLst>
                                        </p:cTn>
                                        <p:tgtEl>
                                          <p:spTgt spid="18"/>
                                        </p:tgtEl>
                                        <p:attrNameLst>
                                          <p:attrName>r</p:attrName>
                                        </p:attrNameLst>
                                      </p:cBhvr>
                                    </p:animRot>
                                    <p:animRot by="240000">
                                      <p:cBhvr>
                                        <p:cTn id="8" dur="200" fill="hold">
                                          <p:stCondLst>
                                            <p:cond delay="400"/>
                                          </p:stCondLst>
                                        </p:cTn>
                                        <p:tgtEl>
                                          <p:spTgt spid="18"/>
                                        </p:tgtEl>
                                        <p:attrNameLst>
                                          <p:attrName>r</p:attrName>
                                        </p:attrNameLst>
                                      </p:cBhvr>
                                    </p:animRot>
                                    <p:animRot by="-240000">
                                      <p:cBhvr>
                                        <p:cTn id="9" dur="200" fill="hold">
                                          <p:stCondLst>
                                            <p:cond delay="600"/>
                                          </p:stCondLst>
                                        </p:cTn>
                                        <p:tgtEl>
                                          <p:spTgt spid="18"/>
                                        </p:tgtEl>
                                        <p:attrNameLst>
                                          <p:attrName>r</p:attrName>
                                        </p:attrNameLst>
                                      </p:cBhvr>
                                    </p:animRot>
                                    <p:animRot by="120000">
                                      <p:cBhvr>
                                        <p:cTn id="10" dur="200" fill="hold">
                                          <p:stCondLst>
                                            <p:cond delay="800"/>
                                          </p:stCondLst>
                                        </p:cTn>
                                        <p:tgtEl>
                                          <p:spTgt spid="1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F9203709-04E3-5645-A5A2-07108B480859}"/>
              </a:ext>
            </a:extLst>
          </p:cNvPr>
          <p:cNvSpPr txBox="1">
            <a:spLocks/>
          </p:cNvSpPr>
          <p:nvPr/>
        </p:nvSpPr>
        <p:spPr>
          <a:xfrm>
            <a:off x="1106057" y="1069203"/>
            <a:ext cx="7289799" cy="3408218"/>
          </a:xfrm>
          <a:prstGeom prst="rect">
            <a:avLst/>
          </a:prstGeom>
        </p:spPr>
        <p:txBody>
          <a:bodyPr anchor="ctr">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263129" indent="-263129" defTabSz="514350">
              <a:spcBef>
                <a:spcPts val="563"/>
              </a:spcBef>
              <a:buClrTx/>
              <a:defRPr/>
            </a:pPr>
            <a:r>
              <a:rPr lang="en-US" sz="3200" dirty="0">
                <a:solidFill>
                  <a:prstClr val="black"/>
                </a:solidFill>
                <a:latin typeface="Avenir Next" panose="020B0503020202020204" pitchFamily="34" charset="0"/>
              </a:rPr>
              <a:t>Today’s date is [date].</a:t>
            </a:r>
          </a:p>
          <a:p>
            <a:pPr marL="263129" indent="-263129" defTabSz="514350">
              <a:spcBef>
                <a:spcPts val="563"/>
              </a:spcBef>
              <a:buClrTx/>
              <a:defRPr/>
            </a:pPr>
            <a:r>
              <a:rPr lang="en-US" sz="3200" dirty="0">
                <a:solidFill>
                  <a:prstClr val="black"/>
                </a:solidFill>
                <a:latin typeface="Avenir Next" panose="020B0503020202020204" pitchFamily="34" charset="0"/>
              </a:rPr>
              <a:t>My name is _____________.</a:t>
            </a:r>
          </a:p>
          <a:p>
            <a:pPr marL="263129" indent="-263129" defTabSz="514350">
              <a:spcBef>
                <a:spcPts val="563"/>
              </a:spcBef>
              <a:buClrTx/>
              <a:defRPr/>
            </a:pPr>
            <a:r>
              <a:rPr lang="en-US" sz="3200" dirty="0">
                <a:solidFill>
                  <a:prstClr val="black"/>
                </a:solidFill>
                <a:latin typeface="Avenir Next" panose="020B0503020202020204" pitchFamily="34" charset="0"/>
              </a:rPr>
              <a:t>I give consent for my child, _________, </a:t>
            </a:r>
            <a:br>
              <a:rPr lang="en-US" sz="3200" dirty="0">
                <a:solidFill>
                  <a:prstClr val="black"/>
                </a:solidFill>
                <a:latin typeface="Avenir Next" panose="020B0503020202020204" pitchFamily="34" charset="0"/>
              </a:rPr>
            </a:br>
            <a:r>
              <a:rPr lang="en-US" sz="3200" dirty="0">
                <a:solidFill>
                  <a:prstClr val="black"/>
                </a:solidFill>
                <a:latin typeface="Avenir Next" panose="020B0503020202020204" pitchFamily="34" charset="0"/>
              </a:rPr>
              <a:t>to participate in this study.</a:t>
            </a:r>
          </a:p>
          <a:p>
            <a:pPr marL="263129" indent="-263129" defTabSz="514350">
              <a:spcBef>
                <a:spcPts val="563"/>
              </a:spcBef>
              <a:buClrTx/>
              <a:defRPr/>
            </a:pPr>
            <a:r>
              <a:rPr lang="en-US" sz="3200" dirty="0">
                <a:solidFill>
                  <a:prstClr val="black"/>
                </a:solidFill>
                <a:latin typeface="Avenir Next" panose="020B0503020202020204" pitchFamily="34" charset="0"/>
              </a:rPr>
              <a:t>I understand that I or my child may stop participation at any time.</a:t>
            </a:r>
          </a:p>
          <a:p>
            <a:pPr marL="263129" indent="-263129" defTabSz="514350">
              <a:spcBef>
                <a:spcPts val="563"/>
              </a:spcBef>
              <a:buClrTx/>
              <a:defRPr/>
            </a:pPr>
            <a:endParaRPr lang="en-US" sz="3200" dirty="0">
              <a:solidFill>
                <a:prstClr val="black"/>
              </a:solidFill>
              <a:latin typeface="Avenir Next" panose="020B0503020202020204" pitchFamily="34" charset="0"/>
            </a:endParaRPr>
          </a:p>
        </p:txBody>
      </p:sp>
      <p:sp>
        <p:nvSpPr>
          <p:cNvPr id="5" name="Rectangle 4">
            <a:extLst>
              <a:ext uri="{FF2B5EF4-FFF2-40B4-BE49-F238E27FC236}">
                <a16:creationId xmlns:a16="http://schemas.microsoft.com/office/drawing/2014/main" id="{84379566-9BAC-C44F-9CC4-0D080CBC521B}"/>
              </a:ext>
            </a:extLst>
          </p:cNvPr>
          <p:cNvSpPr/>
          <p:nvPr/>
        </p:nvSpPr>
        <p:spPr>
          <a:xfrm>
            <a:off x="1106057" y="4244118"/>
            <a:ext cx="7572112" cy="584775"/>
          </a:xfrm>
          <a:prstGeom prst="rect">
            <a:avLst/>
          </a:prstGeom>
        </p:spPr>
        <p:txBody>
          <a:bodyPr wrap="square">
            <a:spAutoFit/>
          </a:bodyPr>
          <a:lstStyle/>
          <a:p>
            <a:pPr defTabSz="342900">
              <a:buClrTx/>
              <a:defRPr/>
            </a:pPr>
            <a:r>
              <a:rPr lang="en-US" sz="1600" i="1" kern="1200" dirty="0">
                <a:solidFill>
                  <a:prstClr val="black"/>
                </a:solidFill>
                <a:latin typeface="Calibri" panose="020F0502020204030204"/>
                <a:ea typeface="+mn-ea"/>
                <a:cs typeface="+mn-cs"/>
              </a:rPr>
              <a:t>The IRB determined that the permission of one parent is sufficient for research to be conducted under 45 CFR 46.404, in accordance with 45 CFR 46.408(b).</a:t>
            </a:r>
            <a:endParaRPr lang="en-US" sz="1600" kern="1200" dirty="0">
              <a:solidFill>
                <a:prstClr val="black"/>
              </a:solidFill>
              <a:latin typeface="Avenir Next" panose="020B0503020202020204" pitchFamily="34" charset="0"/>
              <a:ea typeface="+mn-ea"/>
              <a:cs typeface="+mn-cs"/>
            </a:endParaRPr>
          </a:p>
        </p:txBody>
      </p:sp>
      <p:sp>
        <p:nvSpPr>
          <p:cNvPr id="2" name="Rectangle 1">
            <a:extLst>
              <a:ext uri="{FF2B5EF4-FFF2-40B4-BE49-F238E27FC236}">
                <a16:creationId xmlns:a16="http://schemas.microsoft.com/office/drawing/2014/main" id="{BAD9ECCC-01FA-4CBC-8A78-65CE18F02AAB}"/>
              </a:ext>
            </a:extLst>
          </p:cNvPr>
          <p:cNvSpPr/>
          <p:nvPr/>
        </p:nvSpPr>
        <p:spPr>
          <a:xfrm>
            <a:off x="2732226" y="314608"/>
            <a:ext cx="3679550" cy="584775"/>
          </a:xfrm>
          <a:prstGeom prst="rect">
            <a:avLst/>
          </a:prstGeom>
        </p:spPr>
        <p:txBody>
          <a:bodyPr wrap="square">
            <a:spAutoFit/>
          </a:bodyPr>
          <a:lstStyle/>
          <a:p>
            <a:pPr algn="ctr" defTabSz="342900">
              <a:buClrTx/>
              <a:defRPr/>
            </a:pPr>
            <a:r>
              <a:rPr lang="en-US" sz="3200" b="1" kern="1200" dirty="0">
                <a:solidFill>
                  <a:prstClr val="black"/>
                </a:solidFill>
                <a:latin typeface="Avenir Roman" panose="02000503020000020003" pitchFamily="2" charset="0"/>
                <a:ea typeface="+mn-ea"/>
                <a:cs typeface="+mn-cs"/>
              </a:rPr>
              <a:t>Verbal consent</a:t>
            </a:r>
          </a:p>
        </p:txBody>
      </p:sp>
    </p:spTree>
    <p:extLst>
      <p:ext uri="{BB962C8B-B14F-4D97-AF65-F5344CB8AC3E}">
        <p14:creationId xmlns:p14="http://schemas.microsoft.com/office/powerpoint/2010/main" val="17769896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pic>
        <p:nvPicPr>
          <p:cNvPr id="4" name="Google Shape;241;p35">
            <a:extLst>
              <a:ext uri="{FF2B5EF4-FFF2-40B4-BE49-F238E27FC236}">
                <a16:creationId xmlns:a16="http://schemas.microsoft.com/office/drawing/2014/main" id="{AE90428D-7AFC-451D-92A2-8513B1EA05C1}"/>
              </a:ext>
            </a:extLst>
          </p:cNvPr>
          <p:cNvPicPr preferRelativeResize="0"/>
          <p:nvPr/>
        </p:nvPicPr>
        <p:blipFill>
          <a:blip r:embed="rId3">
            <a:alphaModFix/>
          </a:blip>
          <a:stretch>
            <a:fillRect/>
          </a:stretch>
        </p:blipFill>
        <p:spPr>
          <a:xfrm>
            <a:off x="290587" y="1938097"/>
            <a:ext cx="2351776" cy="1565000"/>
          </a:xfrm>
          <a:prstGeom prst="rect">
            <a:avLst/>
          </a:prstGeom>
          <a:noFill/>
          <a:ln>
            <a:noFill/>
          </a:ln>
        </p:spPr>
      </p:pic>
      <p:sp>
        <p:nvSpPr>
          <p:cNvPr id="7" name="Google Shape;238;p35">
            <a:extLst>
              <a:ext uri="{FF2B5EF4-FFF2-40B4-BE49-F238E27FC236}">
                <a16:creationId xmlns:a16="http://schemas.microsoft.com/office/drawing/2014/main" id="{6D9E7089-7AA1-472D-92D2-2868E9F1552C}"/>
              </a:ext>
            </a:extLst>
          </p:cNvPr>
          <p:cNvSpPr txBox="1"/>
          <p:nvPr/>
        </p:nvSpPr>
        <p:spPr>
          <a:xfrm>
            <a:off x="5807251" y="2320518"/>
            <a:ext cx="2378400" cy="61552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dirty="0"/>
              <a:t>See this? It is for making music.  </a:t>
            </a:r>
          </a:p>
        </p:txBody>
      </p:sp>
      <p:pic>
        <p:nvPicPr>
          <p:cNvPr id="5" name="Picture 4">
            <a:extLst>
              <a:ext uri="{FF2B5EF4-FFF2-40B4-BE49-F238E27FC236}">
                <a16:creationId xmlns:a16="http://schemas.microsoft.com/office/drawing/2014/main" id="{850911D4-05AC-4451-8E89-C8A370710306}"/>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pic>
        <p:nvPicPr>
          <p:cNvPr id="6" name="Google Shape;243;p35">
            <a:extLst>
              <a:ext uri="{FF2B5EF4-FFF2-40B4-BE49-F238E27FC236}">
                <a16:creationId xmlns:a16="http://schemas.microsoft.com/office/drawing/2014/main" id="{8585BA44-66A4-43E1-AA2E-276781198A3D}"/>
              </a:ext>
            </a:extLst>
          </p:cNvPr>
          <p:cNvPicPr preferRelativeResize="0"/>
          <p:nvPr/>
        </p:nvPicPr>
        <p:blipFill>
          <a:blip r:embed="rId6">
            <a:alphaModFix/>
          </a:blip>
          <a:stretch>
            <a:fillRect/>
          </a:stretch>
        </p:blipFill>
        <p:spPr>
          <a:xfrm>
            <a:off x="5129551" y="165678"/>
            <a:ext cx="1866900" cy="1866900"/>
          </a:xfrm>
          <a:prstGeom prst="rect">
            <a:avLst/>
          </a:prstGeom>
          <a:noFill/>
          <a:ln>
            <a:noFill/>
          </a:ln>
        </p:spPr>
      </p:pic>
    </p:spTree>
    <p:extLst>
      <p:ext uri="{BB962C8B-B14F-4D97-AF65-F5344CB8AC3E}">
        <p14:creationId xmlns:p14="http://schemas.microsoft.com/office/powerpoint/2010/main" val="2131448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6"/>
                                        </p:tgtEl>
                                        <p:attrNameLst>
                                          <p:attrName>r</p:attrName>
                                        </p:attrNameLst>
                                      </p:cBhvr>
                                    </p:animRot>
                                    <p:animRot by="-240000">
                                      <p:cBhvr>
                                        <p:cTn id="7" dur="200" fill="hold">
                                          <p:stCondLst>
                                            <p:cond delay="200"/>
                                          </p:stCondLst>
                                        </p:cTn>
                                        <p:tgtEl>
                                          <p:spTgt spid="6"/>
                                        </p:tgtEl>
                                        <p:attrNameLst>
                                          <p:attrName>r</p:attrName>
                                        </p:attrNameLst>
                                      </p:cBhvr>
                                    </p:animRot>
                                    <p:animRot by="240000">
                                      <p:cBhvr>
                                        <p:cTn id="8" dur="200" fill="hold">
                                          <p:stCondLst>
                                            <p:cond delay="400"/>
                                          </p:stCondLst>
                                        </p:cTn>
                                        <p:tgtEl>
                                          <p:spTgt spid="6"/>
                                        </p:tgtEl>
                                        <p:attrNameLst>
                                          <p:attrName>r</p:attrName>
                                        </p:attrNameLst>
                                      </p:cBhvr>
                                    </p:animRot>
                                    <p:animRot by="-240000">
                                      <p:cBhvr>
                                        <p:cTn id="9" dur="200" fill="hold">
                                          <p:stCondLst>
                                            <p:cond delay="600"/>
                                          </p:stCondLst>
                                        </p:cTn>
                                        <p:tgtEl>
                                          <p:spTgt spid="6"/>
                                        </p:tgtEl>
                                        <p:attrNameLst>
                                          <p:attrName>r</p:attrName>
                                        </p:attrNameLst>
                                      </p:cBhvr>
                                    </p:animRot>
                                    <p:animRot by="120000">
                                      <p:cBhvr>
                                        <p:cTn id="10" dur="200" fill="hold">
                                          <p:stCondLst>
                                            <p:cond delay="800"/>
                                          </p:stCondLst>
                                        </p:cTn>
                                        <p:tgtEl>
                                          <p:spTgt spid="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pic>
        <p:nvPicPr>
          <p:cNvPr id="4" name="Google Shape;241;p35">
            <a:extLst>
              <a:ext uri="{FF2B5EF4-FFF2-40B4-BE49-F238E27FC236}">
                <a16:creationId xmlns:a16="http://schemas.microsoft.com/office/drawing/2014/main" id="{AE90428D-7AFC-451D-92A2-8513B1EA05C1}"/>
              </a:ext>
            </a:extLst>
          </p:cNvPr>
          <p:cNvPicPr preferRelativeResize="0"/>
          <p:nvPr/>
        </p:nvPicPr>
        <p:blipFill>
          <a:blip r:embed="rId3">
            <a:alphaModFix/>
          </a:blip>
          <a:stretch>
            <a:fillRect/>
          </a:stretch>
        </p:blipFill>
        <p:spPr>
          <a:xfrm>
            <a:off x="290587" y="1938097"/>
            <a:ext cx="2351776" cy="1565000"/>
          </a:xfrm>
          <a:prstGeom prst="rect">
            <a:avLst/>
          </a:prstGeom>
          <a:noFill/>
          <a:ln>
            <a:noFill/>
          </a:ln>
        </p:spPr>
      </p:pic>
      <p:sp>
        <p:nvSpPr>
          <p:cNvPr id="7" name="Google Shape;238;p35">
            <a:extLst>
              <a:ext uri="{FF2B5EF4-FFF2-40B4-BE49-F238E27FC236}">
                <a16:creationId xmlns:a16="http://schemas.microsoft.com/office/drawing/2014/main" id="{6D9E7089-7AA1-472D-92D2-2868E9F1552C}"/>
              </a:ext>
            </a:extLst>
          </p:cNvPr>
          <p:cNvSpPr txBox="1"/>
          <p:nvPr/>
        </p:nvSpPr>
        <p:spPr>
          <a:xfrm>
            <a:off x="5893747" y="4511226"/>
            <a:ext cx="2378400"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dirty="0"/>
              <a:t>See this? It is for sitting on. </a:t>
            </a:r>
          </a:p>
        </p:txBody>
      </p:sp>
      <p:pic>
        <p:nvPicPr>
          <p:cNvPr id="5" name="Picture 4">
            <a:extLst>
              <a:ext uri="{FF2B5EF4-FFF2-40B4-BE49-F238E27FC236}">
                <a16:creationId xmlns:a16="http://schemas.microsoft.com/office/drawing/2014/main" id="{850911D4-05AC-4451-8E89-C8A370710306}"/>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pic>
        <p:nvPicPr>
          <p:cNvPr id="6" name="Google Shape;243;p35">
            <a:extLst>
              <a:ext uri="{FF2B5EF4-FFF2-40B4-BE49-F238E27FC236}">
                <a16:creationId xmlns:a16="http://schemas.microsoft.com/office/drawing/2014/main" id="{8585BA44-66A4-43E1-AA2E-276781198A3D}"/>
              </a:ext>
            </a:extLst>
          </p:cNvPr>
          <p:cNvPicPr preferRelativeResize="0"/>
          <p:nvPr/>
        </p:nvPicPr>
        <p:blipFill>
          <a:blip r:embed="rId6">
            <a:alphaModFix/>
          </a:blip>
          <a:stretch>
            <a:fillRect/>
          </a:stretch>
        </p:blipFill>
        <p:spPr>
          <a:xfrm>
            <a:off x="5129551" y="165678"/>
            <a:ext cx="1866900" cy="1866900"/>
          </a:xfrm>
          <a:prstGeom prst="rect">
            <a:avLst/>
          </a:prstGeom>
          <a:noFill/>
          <a:ln>
            <a:noFill/>
          </a:ln>
        </p:spPr>
      </p:pic>
      <p:pic>
        <p:nvPicPr>
          <p:cNvPr id="8" name="Picture 7">
            <a:extLst>
              <a:ext uri="{FF2B5EF4-FFF2-40B4-BE49-F238E27FC236}">
                <a16:creationId xmlns:a16="http://schemas.microsoft.com/office/drawing/2014/main" id="{A8A871D9-9713-4409-A518-B3ED5E1F018F}"/>
              </a:ext>
            </a:extLst>
          </p:cNvPr>
          <p:cNvPicPr>
            <a:picLocks noChangeAspect="1"/>
          </p:cNvPicPr>
          <p:nvPr/>
        </p:nvPicPr>
        <p:blipFill rotWithShape="1">
          <a:blip r:embed="rId7"/>
          <a:srcRect l="11017" t="16893" r="11208" b="15343"/>
          <a:stretch/>
        </p:blipFill>
        <p:spPr>
          <a:xfrm>
            <a:off x="5592380" y="3204995"/>
            <a:ext cx="1404071" cy="1223337"/>
          </a:xfrm>
          <a:prstGeom prst="rect">
            <a:avLst/>
          </a:prstGeom>
        </p:spPr>
      </p:pic>
    </p:spTree>
    <p:extLst>
      <p:ext uri="{BB962C8B-B14F-4D97-AF65-F5344CB8AC3E}">
        <p14:creationId xmlns:p14="http://schemas.microsoft.com/office/powerpoint/2010/main" val="365304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8"/>
                                        </p:tgtEl>
                                        <p:attrNameLst>
                                          <p:attrName>r</p:attrName>
                                        </p:attrNameLst>
                                      </p:cBhvr>
                                    </p:animRot>
                                    <p:animRot by="-240000">
                                      <p:cBhvr>
                                        <p:cTn id="7" dur="200" fill="hold">
                                          <p:stCondLst>
                                            <p:cond delay="200"/>
                                          </p:stCondLst>
                                        </p:cTn>
                                        <p:tgtEl>
                                          <p:spTgt spid="8"/>
                                        </p:tgtEl>
                                        <p:attrNameLst>
                                          <p:attrName>r</p:attrName>
                                        </p:attrNameLst>
                                      </p:cBhvr>
                                    </p:animRot>
                                    <p:animRot by="240000">
                                      <p:cBhvr>
                                        <p:cTn id="8" dur="200" fill="hold">
                                          <p:stCondLst>
                                            <p:cond delay="400"/>
                                          </p:stCondLst>
                                        </p:cTn>
                                        <p:tgtEl>
                                          <p:spTgt spid="8"/>
                                        </p:tgtEl>
                                        <p:attrNameLst>
                                          <p:attrName>r</p:attrName>
                                        </p:attrNameLst>
                                      </p:cBhvr>
                                    </p:animRot>
                                    <p:animRot by="-240000">
                                      <p:cBhvr>
                                        <p:cTn id="9" dur="200" fill="hold">
                                          <p:stCondLst>
                                            <p:cond delay="600"/>
                                          </p:stCondLst>
                                        </p:cTn>
                                        <p:tgtEl>
                                          <p:spTgt spid="8"/>
                                        </p:tgtEl>
                                        <p:attrNameLst>
                                          <p:attrName>r</p:attrName>
                                        </p:attrNameLst>
                                      </p:cBhvr>
                                    </p:animRot>
                                    <p:animRot by="120000">
                                      <p:cBhvr>
                                        <p:cTn id="10" dur="200" fill="hold">
                                          <p:stCondLst>
                                            <p:cond delay="800"/>
                                          </p:stCondLst>
                                        </p:cTn>
                                        <p:tgtEl>
                                          <p:spTgt spid="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pic>
        <p:nvPicPr>
          <p:cNvPr id="4" name="Google Shape;241;p35">
            <a:extLst>
              <a:ext uri="{FF2B5EF4-FFF2-40B4-BE49-F238E27FC236}">
                <a16:creationId xmlns:a16="http://schemas.microsoft.com/office/drawing/2014/main" id="{AE90428D-7AFC-451D-92A2-8513B1EA05C1}"/>
              </a:ext>
            </a:extLst>
          </p:cNvPr>
          <p:cNvPicPr preferRelativeResize="0"/>
          <p:nvPr/>
        </p:nvPicPr>
        <p:blipFill>
          <a:blip r:embed="rId3">
            <a:alphaModFix/>
          </a:blip>
          <a:stretch>
            <a:fillRect/>
          </a:stretch>
        </p:blipFill>
        <p:spPr>
          <a:xfrm>
            <a:off x="290587" y="1938097"/>
            <a:ext cx="2351776" cy="1565000"/>
          </a:xfrm>
          <a:prstGeom prst="rect">
            <a:avLst/>
          </a:prstGeom>
          <a:noFill/>
          <a:ln>
            <a:noFill/>
          </a:ln>
        </p:spPr>
      </p:pic>
      <p:pic>
        <p:nvPicPr>
          <p:cNvPr id="5" name="Picture 4">
            <a:extLst>
              <a:ext uri="{FF2B5EF4-FFF2-40B4-BE49-F238E27FC236}">
                <a16:creationId xmlns:a16="http://schemas.microsoft.com/office/drawing/2014/main" id="{850911D4-05AC-4451-8E89-C8A370710306}"/>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pic>
        <p:nvPicPr>
          <p:cNvPr id="6" name="Google Shape;243;p35">
            <a:extLst>
              <a:ext uri="{FF2B5EF4-FFF2-40B4-BE49-F238E27FC236}">
                <a16:creationId xmlns:a16="http://schemas.microsoft.com/office/drawing/2014/main" id="{8585BA44-66A4-43E1-AA2E-276781198A3D}"/>
              </a:ext>
            </a:extLst>
          </p:cNvPr>
          <p:cNvPicPr preferRelativeResize="0"/>
          <p:nvPr/>
        </p:nvPicPr>
        <p:blipFill>
          <a:blip r:embed="rId6">
            <a:alphaModFix/>
          </a:blip>
          <a:stretch>
            <a:fillRect/>
          </a:stretch>
        </p:blipFill>
        <p:spPr>
          <a:xfrm>
            <a:off x="5129551" y="165678"/>
            <a:ext cx="1866900" cy="1866900"/>
          </a:xfrm>
          <a:prstGeom prst="rect">
            <a:avLst/>
          </a:prstGeom>
          <a:noFill/>
          <a:ln>
            <a:noFill/>
          </a:ln>
        </p:spPr>
      </p:pic>
      <p:pic>
        <p:nvPicPr>
          <p:cNvPr id="8" name="Picture 7">
            <a:extLst>
              <a:ext uri="{FF2B5EF4-FFF2-40B4-BE49-F238E27FC236}">
                <a16:creationId xmlns:a16="http://schemas.microsoft.com/office/drawing/2014/main" id="{A8A871D9-9713-4409-A518-B3ED5E1F018F}"/>
              </a:ext>
            </a:extLst>
          </p:cNvPr>
          <p:cNvPicPr>
            <a:picLocks noChangeAspect="1"/>
          </p:cNvPicPr>
          <p:nvPr/>
        </p:nvPicPr>
        <p:blipFill rotWithShape="1">
          <a:blip r:embed="rId7"/>
          <a:srcRect l="11017" t="16893" r="11208" b="15343"/>
          <a:stretch/>
        </p:blipFill>
        <p:spPr>
          <a:xfrm>
            <a:off x="5592380" y="3204995"/>
            <a:ext cx="1404071" cy="1223337"/>
          </a:xfrm>
          <a:prstGeom prst="rect">
            <a:avLst/>
          </a:prstGeom>
        </p:spPr>
      </p:pic>
    </p:spTree>
    <p:extLst>
      <p:ext uri="{BB962C8B-B14F-4D97-AF65-F5344CB8AC3E}">
        <p14:creationId xmlns:p14="http://schemas.microsoft.com/office/powerpoint/2010/main" val="2398061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4"/>
                                        </p:tgtEl>
                                        <p:attrNameLst>
                                          <p:attrName>r</p:attrName>
                                        </p:attrNameLst>
                                      </p:cBhvr>
                                    </p:animRot>
                                    <p:animRot by="-240000">
                                      <p:cBhvr>
                                        <p:cTn id="7" dur="200" fill="hold">
                                          <p:stCondLst>
                                            <p:cond delay="200"/>
                                          </p:stCondLst>
                                        </p:cTn>
                                        <p:tgtEl>
                                          <p:spTgt spid="4"/>
                                        </p:tgtEl>
                                        <p:attrNameLst>
                                          <p:attrName>r</p:attrName>
                                        </p:attrNameLst>
                                      </p:cBhvr>
                                    </p:animRot>
                                    <p:animRot by="240000">
                                      <p:cBhvr>
                                        <p:cTn id="8" dur="200" fill="hold">
                                          <p:stCondLst>
                                            <p:cond delay="400"/>
                                          </p:stCondLst>
                                        </p:cTn>
                                        <p:tgtEl>
                                          <p:spTgt spid="4"/>
                                        </p:tgtEl>
                                        <p:attrNameLst>
                                          <p:attrName>r</p:attrName>
                                        </p:attrNameLst>
                                      </p:cBhvr>
                                    </p:animRot>
                                    <p:animRot by="-240000">
                                      <p:cBhvr>
                                        <p:cTn id="9" dur="200" fill="hold">
                                          <p:stCondLst>
                                            <p:cond delay="600"/>
                                          </p:stCondLst>
                                        </p:cTn>
                                        <p:tgtEl>
                                          <p:spTgt spid="4"/>
                                        </p:tgtEl>
                                        <p:attrNameLst>
                                          <p:attrName>r</p:attrName>
                                        </p:attrNameLst>
                                      </p:cBhvr>
                                    </p:animRot>
                                    <p:animRot by="120000">
                                      <p:cBhvr>
                                        <p:cTn id="10" dur="200" fill="hold">
                                          <p:stCondLst>
                                            <p:cond delay="800"/>
                                          </p:stCondLst>
                                        </p:cTn>
                                        <p:tgtEl>
                                          <p:spTgt spid="4"/>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32" presetClass="emph" presetSubtype="0" fill="hold" nodeType="clickEffect">
                                  <p:stCondLst>
                                    <p:cond delay="0"/>
                                  </p:stCondLst>
                                  <p:childTnLst>
                                    <p:animRot by="120000">
                                      <p:cBhvr>
                                        <p:cTn id="14" dur="100" fill="hold">
                                          <p:stCondLst>
                                            <p:cond delay="0"/>
                                          </p:stCondLst>
                                        </p:cTn>
                                        <p:tgtEl>
                                          <p:spTgt spid="6"/>
                                        </p:tgtEl>
                                        <p:attrNameLst>
                                          <p:attrName>r</p:attrName>
                                        </p:attrNameLst>
                                      </p:cBhvr>
                                    </p:animRot>
                                    <p:animRot by="-240000">
                                      <p:cBhvr>
                                        <p:cTn id="15" dur="200" fill="hold">
                                          <p:stCondLst>
                                            <p:cond delay="200"/>
                                          </p:stCondLst>
                                        </p:cTn>
                                        <p:tgtEl>
                                          <p:spTgt spid="6"/>
                                        </p:tgtEl>
                                        <p:attrNameLst>
                                          <p:attrName>r</p:attrName>
                                        </p:attrNameLst>
                                      </p:cBhvr>
                                    </p:animRot>
                                    <p:animRot by="240000">
                                      <p:cBhvr>
                                        <p:cTn id="16" dur="200" fill="hold">
                                          <p:stCondLst>
                                            <p:cond delay="400"/>
                                          </p:stCondLst>
                                        </p:cTn>
                                        <p:tgtEl>
                                          <p:spTgt spid="6"/>
                                        </p:tgtEl>
                                        <p:attrNameLst>
                                          <p:attrName>r</p:attrName>
                                        </p:attrNameLst>
                                      </p:cBhvr>
                                    </p:animRot>
                                    <p:animRot by="-240000">
                                      <p:cBhvr>
                                        <p:cTn id="17" dur="200" fill="hold">
                                          <p:stCondLst>
                                            <p:cond delay="600"/>
                                          </p:stCondLst>
                                        </p:cTn>
                                        <p:tgtEl>
                                          <p:spTgt spid="6"/>
                                        </p:tgtEl>
                                        <p:attrNameLst>
                                          <p:attrName>r</p:attrName>
                                        </p:attrNameLst>
                                      </p:cBhvr>
                                    </p:animRot>
                                    <p:animRot by="120000">
                                      <p:cBhvr>
                                        <p:cTn id="18" dur="200" fill="hold">
                                          <p:stCondLst>
                                            <p:cond delay="800"/>
                                          </p:stCondLst>
                                        </p:cTn>
                                        <p:tgtEl>
                                          <p:spTgt spid="6"/>
                                        </p:tgtEl>
                                        <p:attrNameLst>
                                          <p:attrName>r</p:attrName>
                                        </p:attrNameLst>
                                      </p:cBhvr>
                                    </p:animRot>
                                  </p:childTnLst>
                                </p:cTn>
                              </p:par>
                            </p:childTnLst>
                          </p:cTn>
                        </p:par>
                      </p:childTnLst>
                    </p:cTn>
                  </p:par>
                  <p:par>
                    <p:cTn id="19" fill="hold">
                      <p:stCondLst>
                        <p:cond delay="indefinite"/>
                      </p:stCondLst>
                      <p:childTnLst>
                        <p:par>
                          <p:cTn id="20" fill="hold">
                            <p:stCondLst>
                              <p:cond delay="0"/>
                            </p:stCondLst>
                            <p:childTnLst>
                              <p:par>
                                <p:cTn id="21" presetID="32" presetClass="emph" presetSubtype="0" fill="hold" nodeType="clickEffect">
                                  <p:stCondLst>
                                    <p:cond delay="0"/>
                                  </p:stCondLst>
                                  <p:childTnLst>
                                    <p:animRot by="120000">
                                      <p:cBhvr>
                                        <p:cTn id="22" dur="100" fill="hold">
                                          <p:stCondLst>
                                            <p:cond delay="0"/>
                                          </p:stCondLst>
                                        </p:cTn>
                                        <p:tgtEl>
                                          <p:spTgt spid="8"/>
                                        </p:tgtEl>
                                        <p:attrNameLst>
                                          <p:attrName>r</p:attrName>
                                        </p:attrNameLst>
                                      </p:cBhvr>
                                    </p:animRot>
                                    <p:animRot by="-240000">
                                      <p:cBhvr>
                                        <p:cTn id="23" dur="200" fill="hold">
                                          <p:stCondLst>
                                            <p:cond delay="200"/>
                                          </p:stCondLst>
                                        </p:cTn>
                                        <p:tgtEl>
                                          <p:spTgt spid="8"/>
                                        </p:tgtEl>
                                        <p:attrNameLst>
                                          <p:attrName>r</p:attrName>
                                        </p:attrNameLst>
                                      </p:cBhvr>
                                    </p:animRot>
                                    <p:animRot by="240000">
                                      <p:cBhvr>
                                        <p:cTn id="24" dur="200" fill="hold">
                                          <p:stCondLst>
                                            <p:cond delay="400"/>
                                          </p:stCondLst>
                                        </p:cTn>
                                        <p:tgtEl>
                                          <p:spTgt spid="8"/>
                                        </p:tgtEl>
                                        <p:attrNameLst>
                                          <p:attrName>r</p:attrName>
                                        </p:attrNameLst>
                                      </p:cBhvr>
                                    </p:animRot>
                                    <p:animRot by="-240000">
                                      <p:cBhvr>
                                        <p:cTn id="25" dur="200" fill="hold">
                                          <p:stCondLst>
                                            <p:cond delay="600"/>
                                          </p:stCondLst>
                                        </p:cTn>
                                        <p:tgtEl>
                                          <p:spTgt spid="8"/>
                                        </p:tgtEl>
                                        <p:attrNameLst>
                                          <p:attrName>r</p:attrName>
                                        </p:attrNameLst>
                                      </p:cBhvr>
                                    </p:animRot>
                                    <p:animRot by="120000">
                                      <p:cBhvr>
                                        <p:cTn id="26" dur="200" fill="hold">
                                          <p:stCondLst>
                                            <p:cond delay="800"/>
                                          </p:stCondLst>
                                        </p:cTn>
                                        <p:tgtEl>
                                          <p:spTgt spid="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ireworks in the sky&#10;&#10;Description automatically generated with medium confidence">
            <a:extLst>
              <a:ext uri="{FF2B5EF4-FFF2-40B4-BE49-F238E27FC236}">
                <a16:creationId xmlns:a16="http://schemas.microsoft.com/office/drawing/2014/main" id="{D172875F-4435-4ABF-B300-40685FA3AB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
            <a:ext cx="9144000" cy="5143500"/>
          </a:xfrm>
          <a:prstGeom prst="rect">
            <a:avLst/>
          </a:prstGeom>
        </p:spPr>
      </p:pic>
      <p:pic>
        <p:nvPicPr>
          <p:cNvPr id="12" name="Picture 11">
            <a:extLst>
              <a:ext uri="{FF2B5EF4-FFF2-40B4-BE49-F238E27FC236}">
                <a16:creationId xmlns:a16="http://schemas.microsoft.com/office/drawing/2014/main" id="{D5F7F2D3-6E8B-46DB-A1E1-4FA5734FFE49}"/>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400000"/>
                    </a14:imgEffect>
                    <a14:imgEffect>
                      <a14:brightnessContrast bright="40000" contrast="40000"/>
                    </a14:imgEffect>
                  </a14:imgLayer>
                </a14:imgProps>
              </a:ext>
            </a:extLst>
          </a:blip>
          <a:srcRect l="30272" t="6539" r="30123" b="6591"/>
          <a:stretch/>
        </p:blipFill>
        <p:spPr>
          <a:xfrm>
            <a:off x="3381555" y="776378"/>
            <a:ext cx="2648310" cy="3588589"/>
          </a:xfrm>
          <a:prstGeom prst="rect">
            <a:avLst/>
          </a:prstGeom>
          <a:noFill/>
          <a:ln>
            <a:noFill/>
          </a:ln>
        </p:spPr>
      </p:pic>
      <p:sp>
        <p:nvSpPr>
          <p:cNvPr id="2" name="TextBox 1">
            <a:extLst>
              <a:ext uri="{FF2B5EF4-FFF2-40B4-BE49-F238E27FC236}">
                <a16:creationId xmlns:a16="http://schemas.microsoft.com/office/drawing/2014/main" id="{E49F357C-0665-4FA2-BABF-7DA019F9DEAC}"/>
              </a:ext>
            </a:extLst>
          </p:cNvPr>
          <p:cNvSpPr txBox="1"/>
          <p:nvPr/>
        </p:nvSpPr>
        <p:spPr>
          <a:xfrm>
            <a:off x="215661" y="582283"/>
            <a:ext cx="2014268" cy="923330"/>
          </a:xfrm>
          <a:prstGeom prst="rect">
            <a:avLst/>
          </a:prstGeom>
          <a:noFill/>
        </p:spPr>
        <p:txBody>
          <a:bodyPr wrap="square" rtlCol="0">
            <a:spAutoFit/>
          </a:bodyPr>
          <a:lstStyle/>
          <a:p>
            <a:pPr defTabSz="685800">
              <a:buClrTx/>
              <a:defRPr/>
            </a:pPr>
            <a:r>
              <a:rPr lang="en-US" sz="1350" kern="1200" dirty="0">
                <a:solidFill>
                  <a:prstClr val="white"/>
                </a:solidFill>
                <a:latin typeface="Calibri" panose="020F0502020204030204"/>
                <a:ea typeface="+mn-ea"/>
                <a:cs typeface="+mn-cs"/>
              </a:rPr>
              <a:t>Thanks for helping Maggie! Let’s help her learn some more puppet language</a:t>
            </a:r>
            <a:r>
              <a:rPr lang="en-US" sz="1050" dirty="0">
                <a:solidFill>
                  <a:prstClr val="white"/>
                </a:solidFill>
                <a:latin typeface="Calibri" panose="020F0502020204030204"/>
              </a:rPr>
              <a:t>.</a:t>
            </a:r>
            <a:endParaRPr lang="en-US" sz="1350" kern="1200" dirty="0">
              <a:solidFill>
                <a:prstClr val="white"/>
              </a:solidFill>
              <a:latin typeface="Calibri" panose="020F0502020204030204"/>
              <a:ea typeface="+mn-ea"/>
              <a:cs typeface="+mn-cs"/>
            </a:endParaRPr>
          </a:p>
        </p:txBody>
      </p:sp>
    </p:spTree>
    <p:extLst>
      <p:ext uri="{BB962C8B-B14F-4D97-AF65-F5344CB8AC3E}">
        <p14:creationId xmlns:p14="http://schemas.microsoft.com/office/powerpoint/2010/main" val="409192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2"/>
                                        </p:tgtEl>
                                        <p:attrNameLst>
                                          <p:attrName>r</p:attrName>
                                        </p:attrNameLst>
                                      </p:cBhvr>
                                    </p:animRot>
                                    <p:animRot by="-240000">
                                      <p:cBhvr>
                                        <p:cTn id="7" dur="200" fill="hold">
                                          <p:stCondLst>
                                            <p:cond delay="200"/>
                                          </p:stCondLst>
                                        </p:cTn>
                                        <p:tgtEl>
                                          <p:spTgt spid="12"/>
                                        </p:tgtEl>
                                        <p:attrNameLst>
                                          <p:attrName>r</p:attrName>
                                        </p:attrNameLst>
                                      </p:cBhvr>
                                    </p:animRot>
                                    <p:animRot by="240000">
                                      <p:cBhvr>
                                        <p:cTn id="8" dur="200" fill="hold">
                                          <p:stCondLst>
                                            <p:cond delay="400"/>
                                          </p:stCondLst>
                                        </p:cTn>
                                        <p:tgtEl>
                                          <p:spTgt spid="12"/>
                                        </p:tgtEl>
                                        <p:attrNameLst>
                                          <p:attrName>r</p:attrName>
                                        </p:attrNameLst>
                                      </p:cBhvr>
                                    </p:animRot>
                                    <p:animRot by="-240000">
                                      <p:cBhvr>
                                        <p:cTn id="9" dur="200" fill="hold">
                                          <p:stCondLst>
                                            <p:cond delay="600"/>
                                          </p:stCondLst>
                                        </p:cTn>
                                        <p:tgtEl>
                                          <p:spTgt spid="12"/>
                                        </p:tgtEl>
                                        <p:attrNameLst>
                                          <p:attrName>r</p:attrName>
                                        </p:attrNameLst>
                                      </p:cBhvr>
                                    </p:animRot>
                                    <p:animRot by="120000">
                                      <p:cBhvr>
                                        <p:cTn id="10" dur="200" fill="hold">
                                          <p:stCondLst>
                                            <p:cond delay="800"/>
                                          </p:stCondLst>
                                        </p:cTn>
                                        <p:tgtEl>
                                          <p:spTgt spid="1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33"/>
          <p:cNvSpPr txBox="1"/>
          <p:nvPr/>
        </p:nvSpPr>
        <p:spPr>
          <a:xfrm>
            <a:off x="812405" y="3354187"/>
            <a:ext cx="2378400" cy="1046410"/>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See this? This is a </a:t>
            </a:r>
            <a:r>
              <a:rPr lang="en-US" dirty="0"/>
              <a:t>wub</a:t>
            </a:r>
            <a:r>
              <a:rPr kumimoji="0" lang="en-US" sz="1400" b="0" i="0" u="none" strike="noStrike" kern="0" cap="none" spc="0" normalizeH="0" baseline="0" noProof="0" dirty="0">
                <a:ln>
                  <a:noFill/>
                </a:ln>
                <a:solidFill>
                  <a:srgbClr val="000000"/>
                </a:solidFill>
                <a:effectLst/>
                <a:uLnTx/>
                <a:uFillTx/>
                <a:latin typeface="Arial"/>
                <a:cs typeface="Arial"/>
                <a:sym typeface="Arial"/>
              </a:rPr>
              <a:t>. Wubs</a:t>
            </a:r>
            <a:r>
              <a:rPr lang="en-US" dirty="0"/>
              <a:t> are</a:t>
            </a:r>
            <a:r>
              <a:rPr kumimoji="0" lang="en-US" sz="1400" b="0" i="0" u="none" strike="noStrike" kern="0" cap="none" spc="0" normalizeH="0" baseline="0" noProof="0" dirty="0">
                <a:ln>
                  <a:noFill/>
                </a:ln>
                <a:solidFill>
                  <a:srgbClr val="000000"/>
                </a:solidFill>
                <a:effectLst/>
                <a:uLnTx/>
                <a:uFillTx/>
                <a:latin typeface="Arial"/>
                <a:cs typeface="Arial"/>
                <a:sym typeface="Arial"/>
              </a:rPr>
              <a:t> for helping people go to different places. </a:t>
            </a:r>
          </a:p>
        </p:txBody>
      </p:sp>
      <p:pic>
        <p:nvPicPr>
          <p:cNvPr id="220" name="Google Shape;220;p33"/>
          <p:cNvPicPr preferRelativeResize="0"/>
          <p:nvPr/>
        </p:nvPicPr>
        <p:blipFill rotWithShape="1">
          <a:blip r:embed="rId3">
            <a:alphaModFix/>
          </a:blip>
          <a:srcRect l="623" t="24334" r="12736" b="26185"/>
          <a:stretch/>
        </p:blipFill>
        <p:spPr>
          <a:xfrm rot="-1240580" flipH="1">
            <a:off x="295284" y="2006979"/>
            <a:ext cx="3058808" cy="944344"/>
          </a:xfrm>
          <a:prstGeom prst="rect">
            <a:avLst/>
          </a:prstGeom>
          <a:noFill/>
          <a:ln>
            <a:noFill/>
          </a:ln>
        </p:spPr>
      </p:pic>
      <p:pic>
        <p:nvPicPr>
          <p:cNvPr id="4" name="Picture 3">
            <a:extLst>
              <a:ext uri="{FF2B5EF4-FFF2-40B4-BE49-F238E27FC236}">
                <a16:creationId xmlns:a16="http://schemas.microsoft.com/office/drawing/2014/main" id="{A1A3FB68-6C8E-45CC-9B2A-46CBEDA30822}"/>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spTree>
    <p:extLst>
      <p:ext uri="{BB962C8B-B14F-4D97-AF65-F5344CB8AC3E}">
        <p14:creationId xmlns:p14="http://schemas.microsoft.com/office/powerpoint/2010/main" val="2446967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220"/>
                                        </p:tgtEl>
                                        <p:attrNameLst>
                                          <p:attrName>r</p:attrName>
                                        </p:attrNameLst>
                                      </p:cBhvr>
                                    </p:animRot>
                                    <p:animRot by="-240000">
                                      <p:cBhvr>
                                        <p:cTn id="7" dur="200" fill="hold">
                                          <p:stCondLst>
                                            <p:cond delay="200"/>
                                          </p:stCondLst>
                                        </p:cTn>
                                        <p:tgtEl>
                                          <p:spTgt spid="220"/>
                                        </p:tgtEl>
                                        <p:attrNameLst>
                                          <p:attrName>r</p:attrName>
                                        </p:attrNameLst>
                                      </p:cBhvr>
                                    </p:animRot>
                                    <p:animRot by="240000">
                                      <p:cBhvr>
                                        <p:cTn id="8" dur="200" fill="hold">
                                          <p:stCondLst>
                                            <p:cond delay="400"/>
                                          </p:stCondLst>
                                        </p:cTn>
                                        <p:tgtEl>
                                          <p:spTgt spid="220"/>
                                        </p:tgtEl>
                                        <p:attrNameLst>
                                          <p:attrName>r</p:attrName>
                                        </p:attrNameLst>
                                      </p:cBhvr>
                                    </p:animRot>
                                    <p:animRot by="-240000">
                                      <p:cBhvr>
                                        <p:cTn id="9" dur="200" fill="hold">
                                          <p:stCondLst>
                                            <p:cond delay="600"/>
                                          </p:stCondLst>
                                        </p:cTn>
                                        <p:tgtEl>
                                          <p:spTgt spid="220"/>
                                        </p:tgtEl>
                                        <p:attrNameLst>
                                          <p:attrName>r</p:attrName>
                                        </p:attrNameLst>
                                      </p:cBhvr>
                                    </p:animRot>
                                    <p:animRot by="120000">
                                      <p:cBhvr>
                                        <p:cTn id="10" dur="200" fill="hold">
                                          <p:stCondLst>
                                            <p:cond delay="800"/>
                                          </p:stCondLst>
                                        </p:cTn>
                                        <p:tgtEl>
                                          <p:spTgt spid="22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pic>
        <p:nvPicPr>
          <p:cNvPr id="4" name="Google Shape;220;p33">
            <a:extLst>
              <a:ext uri="{FF2B5EF4-FFF2-40B4-BE49-F238E27FC236}">
                <a16:creationId xmlns:a16="http://schemas.microsoft.com/office/drawing/2014/main" id="{79A007A4-570B-44A6-B45D-0BD4952AB1FE}"/>
              </a:ext>
            </a:extLst>
          </p:cNvPr>
          <p:cNvPicPr preferRelativeResize="0"/>
          <p:nvPr/>
        </p:nvPicPr>
        <p:blipFill rotWithShape="1">
          <a:blip r:embed="rId3">
            <a:alphaModFix/>
          </a:blip>
          <a:srcRect l="623" t="24334" r="12736" b="26185"/>
          <a:stretch/>
        </p:blipFill>
        <p:spPr>
          <a:xfrm rot="-1240580" flipH="1">
            <a:off x="295284" y="2006979"/>
            <a:ext cx="3058808" cy="944344"/>
          </a:xfrm>
          <a:prstGeom prst="rect">
            <a:avLst/>
          </a:prstGeom>
          <a:noFill/>
          <a:ln>
            <a:noFill/>
          </a:ln>
        </p:spPr>
      </p:pic>
      <p:sp>
        <p:nvSpPr>
          <p:cNvPr id="5" name="Google Shape;216;p33">
            <a:extLst>
              <a:ext uri="{FF2B5EF4-FFF2-40B4-BE49-F238E27FC236}">
                <a16:creationId xmlns:a16="http://schemas.microsoft.com/office/drawing/2014/main" id="{5C04297B-B9F6-423F-A791-F6339B484775}"/>
              </a:ext>
            </a:extLst>
          </p:cNvPr>
          <p:cNvSpPr txBox="1"/>
          <p:nvPr/>
        </p:nvSpPr>
        <p:spPr>
          <a:xfrm>
            <a:off x="5358329" y="1956227"/>
            <a:ext cx="2378400" cy="1046410"/>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See this? </a:t>
            </a:r>
            <a:r>
              <a:rPr lang="en-US" dirty="0"/>
              <a:t>It is </a:t>
            </a:r>
            <a:r>
              <a:rPr kumimoji="0" lang="en-US" sz="1400" b="0" i="0" u="none" strike="noStrike" kern="0" cap="none" spc="0" normalizeH="0" baseline="0" noProof="0" dirty="0">
                <a:ln>
                  <a:noFill/>
                </a:ln>
                <a:solidFill>
                  <a:srgbClr val="000000"/>
                </a:solidFill>
                <a:effectLst/>
                <a:uLnTx/>
                <a:uFillTx/>
                <a:latin typeface="Arial"/>
                <a:cs typeface="Arial"/>
                <a:sym typeface="Arial"/>
              </a:rPr>
              <a:t>for helping people go to different places.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pic>
        <p:nvPicPr>
          <p:cNvPr id="7" name="Picture 6">
            <a:extLst>
              <a:ext uri="{FF2B5EF4-FFF2-40B4-BE49-F238E27FC236}">
                <a16:creationId xmlns:a16="http://schemas.microsoft.com/office/drawing/2014/main" id="{1E7A5C22-2287-4724-A13D-C6CE352D7643}"/>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400000"/>
                    </a14:imgEffect>
                    <a14:imgEffect>
                      <a14:brightnessContrast bright="40000" contrast="40000"/>
                    </a14:imgEffect>
                  </a14:imgLayer>
                </a14:imgProps>
              </a:ext>
            </a:extLst>
          </a:blip>
          <a:srcRect l="30272" t="6539" r="30123" b="37296"/>
          <a:stretch/>
        </p:blipFill>
        <p:spPr>
          <a:xfrm flipH="1">
            <a:off x="86552" y="4515345"/>
            <a:ext cx="725853" cy="526211"/>
          </a:xfrm>
          <a:prstGeom prst="rect">
            <a:avLst/>
          </a:prstGeom>
          <a:noFill/>
          <a:ln>
            <a:noFill/>
          </a:ln>
        </p:spPr>
      </p:pic>
      <p:pic>
        <p:nvPicPr>
          <p:cNvPr id="8" name="Google Shape;218;p33">
            <a:extLst>
              <a:ext uri="{FF2B5EF4-FFF2-40B4-BE49-F238E27FC236}">
                <a16:creationId xmlns:a16="http://schemas.microsoft.com/office/drawing/2014/main" id="{21F32D2E-E018-4E08-AD0E-EB285682623F}"/>
              </a:ext>
            </a:extLst>
          </p:cNvPr>
          <p:cNvPicPr preferRelativeResize="0"/>
          <p:nvPr/>
        </p:nvPicPr>
        <p:blipFill>
          <a:blip r:embed="rId6">
            <a:alphaModFix/>
          </a:blip>
          <a:stretch>
            <a:fillRect/>
          </a:stretch>
        </p:blipFill>
        <p:spPr>
          <a:xfrm>
            <a:off x="4354761" y="266351"/>
            <a:ext cx="3004225" cy="1689876"/>
          </a:xfrm>
          <a:prstGeom prst="rect">
            <a:avLst/>
          </a:prstGeom>
          <a:noFill/>
          <a:ln>
            <a:noFill/>
          </a:ln>
        </p:spPr>
      </p:pic>
    </p:spTree>
    <p:extLst>
      <p:ext uri="{BB962C8B-B14F-4D97-AF65-F5344CB8AC3E}">
        <p14:creationId xmlns:p14="http://schemas.microsoft.com/office/powerpoint/2010/main" val="2408164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8"/>
                                        </p:tgtEl>
                                        <p:attrNameLst>
                                          <p:attrName>r</p:attrName>
                                        </p:attrNameLst>
                                      </p:cBhvr>
                                    </p:animRot>
                                    <p:animRot by="-240000">
                                      <p:cBhvr>
                                        <p:cTn id="7" dur="200" fill="hold">
                                          <p:stCondLst>
                                            <p:cond delay="200"/>
                                          </p:stCondLst>
                                        </p:cTn>
                                        <p:tgtEl>
                                          <p:spTgt spid="8"/>
                                        </p:tgtEl>
                                        <p:attrNameLst>
                                          <p:attrName>r</p:attrName>
                                        </p:attrNameLst>
                                      </p:cBhvr>
                                    </p:animRot>
                                    <p:animRot by="240000">
                                      <p:cBhvr>
                                        <p:cTn id="8" dur="200" fill="hold">
                                          <p:stCondLst>
                                            <p:cond delay="400"/>
                                          </p:stCondLst>
                                        </p:cTn>
                                        <p:tgtEl>
                                          <p:spTgt spid="8"/>
                                        </p:tgtEl>
                                        <p:attrNameLst>
                                          <p:attrName>r</p:attrName>
                                        </p:attrNameLst>
                                      </p:cBhvr>
                                    </p:animRot>
                                    <p:animRot by="-240000">
                                      <p:cBhvr>
                                        <p:cTn id="9" dur="200" fill="hold">
                                          <p:stCondLst>
                                            <p:cond delay="600"/>
                                          </p:stCondLst>
                                        </p:cTn>
                                        <p:tgtEl>
                                          <p:spTgt spid="8"/>
                                        </p:tgtEl>
                                        <p:attrNameLst>
                                          <p:attrName>r</p:attrName>
                                        </p:attrNameLst>
                                      </p:cBhvr>
                                    </p:animRot>
                                    <p:animRot by="120000">
                                      <p:cBhvr>
                                        <p:cTn id="10" dur="200" fill="hold">
                                          <p:stCondLst>
                                            <p:cond delay="800"/>
                                          </p:stCondLst>
                                        </p:cTn>
                                        <p:tgtEl>
                                          <p:spTgt spid="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pic>
        <p:nvPicPr>
          <p:cNvPr id="4" name="Google Shape;220;p33">
            <a:extLst>
              <a:ext uri="{FF2B5EF4-FFF2-40B4-BE49-F238E27FC236}">
                <a16:creationId xmlns:a16="http://schemas.microsoft.com/office/drawing/2014/main" id="{79A007A4-570B-44A6-B45D-0BD4952AB1FE}"/>
              </a:ext>
            </a:extLst>
          </p:cNvPr>
          <p:cNvPicPr preferRelativeResize="0"/>
          <p:nvPr/>
        </p:nvPicPr>
        <p:blipFill rotWithShape="1">
          <a:blip r:embed="rId3">
            <a:alphaModFix/>
          </a:blip>
          <a:srcRect l="623" t="24334" r="12736" b="26185"/>
          <a:stretch/>
        </p:blipFill>
        <p:spPr>
          <a:xfrm rot="-1240580" flipH="1">
            <a:off x="295284" y="2006979"/>
            <a:ext cx="3058808" cy="944344"/>
          </a:xfrm>
          <a:prstGeom prst="rect">
            <a:avLst/>
          </a:prstGeom>
          <a:noFill/>
          <a:ln>
            <a:noFill/>
          </a:ln>
        </p:spPr>
      </p:pic>
      <p:sp>
        <p:nvSpPr>
          <p:cNvPr id="5" name="Google Shape;216;p33">
            <a:extLst>
              <a:ext uri="{FF2B5EF4-FFF2-40B4-BE49-F238E27FC236}">
                <a16:creationId xmlns:a16="http://schemas.microsoft.com/office/drawing/2014/main" id="{5C04297B-B9F6-423F-A791-F6339B484775}"/>
              </a:ext>
            </a:extLst>
          </p:cNvPr>
          <p:cNvSpPr txBox="1"/>
          <p:nvPr/>
        </p:nvSpPr>
        <p:spPr>
          <a:xfrm>
            <a:off x="5333616" y="4207583"/>
            <a:ext cx="2378400" cy="830966"/>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400" b="0" i="0" u="none" strike="noStrike" kern="0" cap="none" spc="0" normalizeH="0" baseline="0" noProof="0" dirty="0">
                <a:ln>
                  <a:noFill/>
                </a:ln>
                <a:solidFill>
                  <a:srgbClr val="000000"/>
                </a:solidFill>
                <a:effectLst/>
                <a:uLnTx/>
                <a:uFillTx/>
                <a:latin typeface="Arial"/>
                <a:cs typeface="Arial"/>
                <a:sym typeface="Arial"/>
              </a:rPr>
              <a:t>See this? </a:t>
            </a:r>
            <a:r>
              <a:rPr lang="en" dirty="0"/>
              <a:t>It</a:t>
            </a:r>
            <a:r>
              <a:rPr kumimoji="0" lang="en" sz="1400" b="0" i="0" u="none" strike="noStrike" kern="0" cap="none" spc="0" normalizeH="0" baseline="0" noProof="0" dirty="0">
                <a:ln>
                  <a:noFill/>
                </a:ln>
                <a:solidFill>
                  <a:srgbClr val="000000"/>
                </a:solidFill>
                <a:effectLst/>
                <a:uLnTx/>
                <a:uFillTx/>
                <a:latin typeface="Arial"/>
                <a:cs typeface="Arial"/>
                <a:sym typeface="Arial"/>
              </a:rPr>
              <a:t> is for looking at in the zoo.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pic>
        <p:nvPicPr>
          <p:cNvPr id="7" name="Picture 6">
            <a:extLst>
              <a:ext uri="{FF2B5EF4-FFF2-40B4-BE49-F238E27FC236}">
                <a16:creationId xmlns:a16="http://schemas.microsoft.com/office/drawing/2014/main" id="{1E7A5C22-2287-4724-A13D-C6CE352D7643}"/>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400000"/>
                    </a14:imgEffect>
                    <a14:imgEffect>
                      <a14:brightnessContrast bright="40000" contrast="40000"/>
                    </a14:imgEffect>
                  </a14:imgLayer>
                </a14:imgProps>
              </a:ext>
            </a:extLst>
          </a:blip>
          <a:srcRect l="30272" t="6539" r="30123" b="37296"/>
          <a:stretch/>
        </p:blipFill>
        <p:spPr>
          <a:xfrm flipH="1">
            <a:off x="86552" y="4515345"/>
            <a:ext cx="725853" cy="526211"/>
          </a:xfrm>
          <a:prstGeom prst="rect">
            <a:avLst/>
          </a:prstGeom>
          <a:noFill/>
          <a:ln>
            <a:noFill/>
          </a:ln>
        </p:spPr>
      </p:pic>
      <p:pic>
        <p:nvPicPr>
          <p:cNvPr id="8" name="Google Shape;218;p33">
            <a:extLst>
              <a:ext uri="{FF2B5EF4-FFF2-40B4-BE49-F238E27FC236}">
                <a16:creationId xmlns:a16="http://schemas.microsoft.com/office/drawing/2014/main" id="{21F32D2E-E018-4E08-AD0E-EB285682623F}"/>
              </a:ext>
            </a:extLst>
          </p:cNvPr>
          <p:cNvPicPr preferRelativeResize="0"/>
          <p:nvPr/>
        </p:nvPicPr>
        <p:blipFill>
          <a:blip r:embed="rId6">
            <a:alphaModFix/>
          </a:blip>
          <a:stretch>
            <a:fillRect/>
          </a:stretch>
        </p:blipFill>
        <p:spPr>
          <a:xfrm>
            <a:off x="4354761" y="266351"/>
            <a:ext cx="3004225" cy="1689876"/>
          </a:xfrm>
          <a:prstGeom prst="rect">
            <a:avLst/>
          </a:prstGeom>
          <a:noFill/>
          <a:ln>
            <a:noFill/>
          </a:ln>
        </p:spPr>
      </p:pic>
      <p:pic>
        <p:nvPicPr>
          <p:cNvPr id="6" name="Google Shape;221;p33">
            <a:extLst>
              <a:ext uri="{FF2B5EF4-FFF2-40B4-BE49-F238E27FC236}">
                <a16:creationId xmlns:a16="http://schemas.microsoft.com/office/drawing/2014/main" id="{1C5BDC3F-13AF-425C-970E-D339FEAC00FE}"/>
              </a:ext>
            </a:extLst>
          </p:cNvPr>
          <p:cNvPicPr preferRelativeResize="0"/>
          <p:nvPr/>
        </p:nvPicPr>
        <p:blipFill rotWithShape="1">
          <a:blip r:embed="rId7">
            <a:alphaModFix/>
          </a:blip>
          <a:srcRect l="6751" t="29884" r="8330" b="36541"/>
          <a:stretch/>
        </p:blipFill>
        <p:spPr>
          <a:xfrm>
            <a:off x="4755285" y="3310015"/>
            <a:ext cx="2203176" cy="615600"/>
          </a:xfrm>
          <a:prstGeom prst="rect">
            <a:avLst/>
          </a:prstGeom>
          <a:noFill/>
          <a:ln>
            <a:noFill/>
          </a:ln>
        </p:spPr>
      </p:pic>
    </p:spTree>
    <p:extLst>
      <p:ext uri="{BB962C8B-B14F-4D97-AF65-F5344CB8AC3E}">
        <p14:creationId xmlns:p14="http://schemas.microsoft.com/office/powerpoint/2010/main" val="2658130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6"/>
                                        </p:tgtEl>
                                        <p:attrNameLst>
                                          <p:attrName>r</p:attrName>
                                        </p:attrNameLst>
                                      </p:cBhvr>
                                    </p:animRot>
                                    <p:animRot by="-240000">
                                      <p:cBhvr>
                                        <p:cTn id="7" dur="200" fill="hold">
                                          <p:stCondLst>
                                            <p:cond delay="200"/>
                                          </p:stCondLst>
                                        </p:cTn>
                                        <p:tgtEl>
                                          <p:spTgt spid="6"/>
                                        </p:tgtEl>
                                        <p:attrNameLst>
                                          <p:attrName>r</p:attrName>
                                        </p:attrNameLst>
                                      </p:cBhvr>
                                    </p:animRot>
                                    <p:animRot by="240000">
                                      <p:cBhvr>
                                        <p:cTn id="8" dur="200" fill="hold">
                                          <p:stCondLst>
                                            <p:cond delay="400"/>
                                          </p:stCondLst>
                                        </p:cTn>
                                        <p:tgtEl>
                                          <p:spTgt spid="6"/>
                                        </p:tgtEl>
                                        <p:attrNameLst>
                                          <p:attrName>r</p:attrName>
                                        </p:attrNameLst>
                                      </p:cBhvr>
                                    </p:animRot>
                                    <p:animRot by="-240000">
                                      <p:cBhvr>
                                        <p:cTn id="9" dur="200" fill="hold">
                                          <p:stCondLst>
                                            <p:cond delay="600"/>
                                          </p:stCondLst>
                                        </p:cTn>
                                        <p:tgtEl>
                                          <p:spTgt spid="6"/>
                                        </p:tgtEl>
                                        <p:attrNameLst>
                                          <p:attrName>r</p:attrName>
                                        </p:attrNameLst>
                                      </p:cBhvr>
                                    </p:animRot>
                                    <p:animRot by="120000">
                                      <p:cBhvr>
                                        <p:cTn id="10" dur="200" fill="hold">
                                          <p:stCondLst>
                                            <p:cond delay="800"/>
                                          </p:stCondLst>
                                        </p:cTn>
                                        <p:tgtEl>
                                          <p:spTgt spid="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pic>
        <p:nvPicPr>
          <p:cNvPr id="4" name="Google Shape;220;p33">
            <a:extLst>
              <a:ext uri="{FF2B5EF4-FFF2-40B4-BE49-F238E27FC236}">
                <a16:creationId xmlns:a16="http://schemas.microsoft.com/office/drawing/2014/main" id="{79A007A4-570B-44A6-B45D-0BD4952AB1FE}"/>
              </a:ext>
            </a:extLst>
          </p:cNvPr>
          <p:cNvPicPr preferRelativeResize="0"/>
          <p:nvPr/>
        </p:nvPicPr>
        <p:blipFill rotWithShape="1">
          <a:blip r:embed="rId3">
            <a:alphaModFix/>
          </a:blip>
          <a:srcRect l="623" t="24334" r="12736" b="26185"/>
          <a:stretch/>
        </p:blipFill>
        <p:spPr>
          <a:xfrm rot="-1240580" flipH="1">
            <a:off x="295284" y="2006979"/>
            <a:ext cx="3058808" cy="944344"/>
          </a:xfrm>
          <a:prstGeom prst="rect">
            <a:avLst/>
          </a:prstGeom>
          <a:noFill/>
          <a:ln>
            <a:noFill/>
          </a:ln>
        </p:spPr>
      </p:pic>
      <p:pic>
        <p:nvPicPr>
          <p:cNvPr id="7" name="Picture 6">
            <a:extLst>
              <a:ext uri="{FF2B5EF4-FFF2-40B4-BE49-F238E27FC236}">
                <a16:creationId xmlns:a16="http://schemas.microsoft.com/office/drawing/2014/main" id="{1E7A5C22-2287-4724-A13D-C6CE352D7643}"/>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400000"/>
                    </a14:imgEffect>
                    <a14:imgEffect>
                      <a14:brightnessContrast bright="40000" contrast="40000"/>
                    </a14:imgEffect>
                  </a14:imgLayer>
                </a14:imgProps>
              </a:ext>
            </a:extLst>
          </a:blip>
          <a:srcRect l="30272" t="6539" r="30123" b="37296"/>
          <a:stretch/>
        </p:blipFill>
        <p:spPr>
          <a:xfrm flipH="1">
            <a:off x="86552" y="4515345"/>
            <a:ext cx="725853" cy="526211"/>
          </a:xfrm>
          <a:prstGeom prst="rect">
            <a:avLst/>
          </a:prstGeom>
          <a:noFill/>
          <a:ln>
            <a:noFill/>
          </a:ln>
        </p:spPr>
      </p:pic>
      <p:pic>
        <p:nvPicPr>
          <p:cNvPr id="8" name="Google Shape;218;p33">
            <a:extLst>
              <a:ext uri="{FF2B5EF4-FFF2-40B4-BE49-F238E27FC236}">
                <a16:creationId xmlns:a16="http://schemas.microsoft.com/office/drawing/2014/main" id="{21F32D2E-E018-4E08-AD0E-EB285682623F}"/>
              </a:ext>
            </a:extLst>
          </p:cNvPr>
          <p:cNvPicPr preferRelativeResize="0"/>
          <p:nvPr/>
        </p:nvPicPr>
        <p:blipFill>
          <a:blip r:embed="rId6">
            <a:alphaModFix/>
          </a:blip>
          <a:stretch>
            <a:fillRect/>
          </a:stretch>
        </p:blipFill>
        <p:spPr>
          <a:xfrm>
            <a:off x="4354761" y="266351"/>
            <a:ext cx="3004225" cy="1689876"/>
          </a:xfrm>
          <a:prstGeom prst="rect">
            <a:avLst/>
          </a:prstGeom>
          <a:noFill/>
          <a:ln>
            <a:noFill/>
          </a:ln>
        </p:spPr>
      </p:pic>
      <p:pic>
        <p:nvPicPr>
          <p:cNvPr id="6" name="Google Shape;221;p33">
            <a:extLst>
              <a:ext uri="{FF2B5EF4-FFF2-40B4-BE49-F238E27FC236}">
                <a16:creationId xmlns:a16="http://schemas.microsoft.com/office/drawing/2014/main" id="{1C5BDC3F-13AF-425C-970E-D339FEAC00FE}"/>
              </a:ext>
            </a:extLst>
          </p:cNvPr>
          <p:cNvPicPr preferRelativeResize="0"/>
          <p:nvPr/>
        </p:nvPicPr>
        <p:blipFill rotWithShape="1">
          <a:blip r:embed="rId7">
            <a:alphaModFix/>
          </a:blip>
          <a:srcRect l="6751" t="29884" r="8330" b="36541"/>
          <a:stretch/>
        </p:blipFill>
        <p:spPr>
          <a:xfrm>
            <a:off x="4755285" y="3310015"/>
            <a:ext cx="2203176" cy="615600"/>
          </a:xfrm>
          <a:prstGeom prst="rect">
            <a:avLst/>
          </a:prstGeom>
          <a:noFill/>
          <a:ln>
            <a:noFill/>
          </a:ln>
        </p:spPr>
      </p:pic>
    </p:spTree>
    <p:extLst>
      <p:ext uri="{BB962C8B-B14F-4D97-AF65-F5344CB8AC3E}">
        <p14:creationId xmlns:p14="http://schemas.microsoft.com/office/powerpoint/2010/main" val="3975786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4"/>
                                        </p:tgtEl>
                                        <p:attrNameLst>
                                          <p:attrName>r</p:attrName>
                                        </p:attrNameLst>
                                      </p:cBhvr>
                                    </p:animRot>
                                    <p:animRot by="-240000">
                                      <p:cBhvr>
                                        <p:cTn id="7" dur="200" fill="hold">
                                          <p:stCondLst>
                                            <p:cond delay="200"/>
                                          </p:stCondLst>
                                        </p:cTn>
                                        <p:tgtEl>
                                          <p:spTgt spid="4"/>
                                        </p:tgtEl>
                                        <p:attrNameLst>
                                          <p:attrName>r</p:attrName>
                                        </p:attrNameLst>
                                      </p:cBhvr>
                                    </p:animRot>
                                    <p:animRot by="240000">
                                      <p:cBhvr>
                                        <p:cTn id="8" dur="200" fill="hold">
                                          <p:stCondLst>
                                            <p:cond delay="400"/>
                                          </p:stCondLst>
                                        </p:cTn>
                                        <p:tgtEl>
                                          <p:spTgt spid="4"/>
                                        </p:tgtEl>
                                        <p:attrNameLst>
                                          <p:attrName>r</p:attrName>
                                        </p:attrNameLst>
                                      </p:cBhvr>
                                    </p:animRot>
                                    <p:animRot by="-240000">
                                      <p:cBhvr>
                                        <p:cTn id="9" dur="200" fill="hold">
                                          <p:stCondLst>
                                            <p:cond delay="600"/>
                                          </p:stCondLst>
                                        </p:cTn>
                                        <p:tgtEl>
                                          <p:spTgt spid="4"/>
                                        </p:tgtEl>
                                        <p:attrNameLst>
                                          <p:attrName>r</p:attrName>
                                        </p:attrNameLst>
                                      </p:cBhvr>
                                    </p:animRot>
                                    <p:animRot by="120000">
                                      <p:cBhvr>
                                        <p:cTn id="10" dur="200" fill="hold">
                                          <p:stCondLst>
                                            <p:cond delay="800"/>
                                          </p:stCondLst>
                                        </p:cTn>
                                        <p:tgtEl>
                                          <p:spTgt spid="4"/>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32" presetClass="emph" presetSubtype="0" fill="hold" nodeType="clickEffect">
                                  <p:stCondLst>
                                    <p:cond delay="0"/>
                                  </p:stCondLst>
                                  <p:childTnLst>
                                    <p:animRot by="120000">
                                      <p:cBhvr>
                                        <p:cTn id="14" dur="100" fill="hold">
                                          <p:stCondLst>
                                            <p:cond delay="0"/>
                                          </p:stCondLst>
                                        </p:cTn>
                                        <p:tgtEl>
                                          <p:spTgt spid="8"/>
                                        </p:tgtEl>
                                        <p:attrNameLst>
                                          <p:attrName>r</p:attrName>
                                        </p:attrNameLst>
                                      </p:cBhvr>
                                    </p:animRot>
                                    <p:animRot by="-240000">
                                      <p:cBhvr>
                                        <p:cTn id="15" dur="200" fill="hold">
                                          <p:stCondLst>
                                            <p:cond delay="200"/>
                                          </p:stCondLst>
                                        </p:cTn>
                                        <p:tgtEl>
                                          <p:spTgt spid="8"/>
                                        </p:tgtEl>
                                        <p:attrNameLst>
                                          <p:attrName>r</p:attrName>
                                        </p:attrNameLst>
                                      </p:cBhvr>
                                    </p:animRot>
                                    <p:animRot by="240000">
                                      <p:cBhvr>
                                        <p:cTn id="16" dur="200" fill="hold">
                                          <p:stCondLst>
                                            <p:cond delay="400"/>
                                          </p:stCondLst>
                                        </p:cTn>
                                        <p:tgtEl>
                                          <p:spTgt spid="8"/>
                                        </p:tgtEl>
                                        <p:attrNameLst>
                                          <p:attrName>r</p:attrName>
                                        </p:attrNameLst>
                                      </p:cBhvr>
                                    </p:animRot>
                                    <p:animRot by="-240000">
                                      <p:cBhvr>
                                        <p:cTn id="17" dur="200" fill="hold">
                                          <p:stCondLst>
                                            <p:cond delay="600"/>
                                          </p:stCondLst>
                                        </p:cTn>
                                        <p:tgtEl>
                                          <p:spTgt spid="8"/>
                                        </p:tgtEl>
                                        <p:attrNameLst>
                                          <p:attrName>r</p:attrName>
                                        </p:attrNameLst>
                                      </p:cBhvr>
                                    </p:animRot>
                                    <p:animRot by="120000">
                                      <p:cBhvr>
                                        <p:cTn id="18" dur="200" fill="hold">
                                          <p:stCondLst>
                                            <p:cond delay="800"/>
                                          </p:stCondLst>
                                        </p:cTn>
                                        <p:tgtEl>
                                          <p:spTgt spid="8"/>
                                        </p:tgtEl>
                                        <p:attrNameLst>
                                          <p:attrName>r</p:attrName>
                                        </p:attrNameLst>
                                      </p:cBhvr>
                                    </p:animRot>
                                  </p:childTnLst>
                                </p:cTn>
                              </p:par>
                            </p:childTnLst>
                          </p:cTn>
                        </p:par>
                      </p:childTnLst>
                    </p:cTn>
                  </p:par>
                  <p:par>
                    <p:cTn id="19" fill="hold">
                      <p:stCondLst>
                        <p:cond delay="indefinite"/>
                      </p:stCondLst>
                      <p:childTnLst>
                        <p:par>
                          <p:cTn id="20" fill="hold">
                            <p:stCondLst>
                              <p:cond delay="0"/>
                            </p:stCondLst>
                            <p:childTnLst>
                              <p:par>
                                <p:cTn id="21" presetID="32" presetClass="emph" presetSubtype="0" fill="hold" nodeType="clickEffect">
                                  <p:stCondLst>
                                    <p:cond delay="0"/>
                                  </p:stCondLst>
                                  <p:childTnLst>
                                    <p:animRot by="120000">
                                      <p:cBhvr>
                                        <p:cTn id="22" dur="100" fill="hold">
                                          <p:stCondLst>
                                            <p:cond delay="0"/>
                                          </p:stCondLst>
                                        </p:cTn>
                                        <p:tgtEl>
                                          <p:spTgt spid="6"/>
                                        </p:tgtEl>
                                        <p:attrNameLst>
                                          <p:attrName>r</p:attrName>
                                        </p:attrNameLst>
                                      </p:cBhvr>
                                    </p:animRot>
                                    <p:animRot by="-240000">
                                      <p:cBhvr>
                                        <p:cTn id="23" dur="200" fill="hold">
                                          <p:stCondLst>
                                            <p:cond delay="200"/>
                                          </p:stCondLst>
                                        </p:cTn>
                                        <p:tgtEl>
                                          <p:spTgt spid="6"/>
                                        </p:tgtEl>
                                        <p:attrNameLst>
                                          <p:attrName>r</p:attrName>
                                        </p:attrNameLst>
                                      </p:cBhvr>
                                    </p:animRot>
                                    <p:animRot by="240000">
                                      <p:cBhvr>
                                        <p:cTn id="24" dur="200" fill="hold">
                                          <p:stCondLst>
                                            <p:cond delay="400"/>
                                          </p:stCondLst>
                                        </p:cTn>
                                        <p:tgtEl>
                                          <p:spTgt spid="6"/>
                                        </p:tgtEl>
                                        <p:attrNameLst>
                                          <p:attrName>r</p:attrName>
                                        </p:attrNameLst>
                                      </p:cBhvr>
                                    </p:animRot>
                                    <p:animRot by="-240000">
                                      <p:cBhvr>
                                        <p:cTn id="25" dur="200" fill="hold">
                                          <p:stCondLst>
                                            <p:cond delay="600"/>
                                          </p:stCondLst>
                                        </p:cTn>
                                        <p:tgtEl>
                                          <p:spTgt spid="6"/>
                                        </p:tgtEl>
                                        <p:attrNameLst>
                                          <p:attrName>r</p:attrName>
                                        </p:attrNameLst>
                                      </p:cBhvr>
                                    </p:animRot>
                                    <p:animRot by="120000">
                                      <p:cBhvr>
                                        <p:cTn id="26" dur="200" fill="hold">
                                          <p:stCondLst>
                                            <p:cond delay="800"/>
                                          </p:stCondLst>
                                        </p:cTn>
                                        <p:tgtEl>
                                          <p:spTgt spid="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ireworks in the sky&#10;&#10;Description automatically generated with medium confidence">
            <a:extLst>
              <a:ext uri="{FF2B5EF4-FFF2-40B4-BE49-F238E27FC236}">
                <a16:creationId xmlns:a16="http://schemas.microsoft.com/office/drawing/2014/main" id="{D172875F-4435-4ABF-B300-40685FA3AB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
            <a:ext cx="9144000" cy="5143500"/>
          </a:xfrm>
          <a:prstGeom prst="rect">
            <a:avLst/>
          </a:prstGeom>
        </p:spPr>
      </p:pic>
      <p:pic>
        <p:nvPicPr>
          <p:cNvPr id="12" name="Picture 11">
            <a:extLst>
              <a:ext uri="{FF2B5EF4-FFF2-40B4-BE49-F238E27FC236}">
                <a16:creationId xmlns:a16="http://schemas.microsoft.com/office/drawing/2014/main" id="{D5F7F2D3-6E8B-46DB-A1E1-4FA5734FFE49}"/>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400000"/>
                    </a14:imgEffect>
                    <a14:imgEffect>
                      <a14:brightnessContrast bright="40000" contrast="40000"/>
                    </a14:imgEffect>
                  </a14:imgLayer>
                </a14:imgProps>
              </a:ext>
            </a:extLst>
          </a:blip>
          <a:srcRect l="30272" t="6539" r="30123" b="6591"/>
          <a:stretch/>
        </p:blipFill>
        <p:spPr>
          <a:xfrm>
            <a:off x="3381555" y="776378"/>
            <a:ext cx="2648310" cy="3588589"/>
          </a:xfrm>
          <a:prstGeom prst="rect">
            <a:avLst/>
          </a:prstGeom>
          <a:noFill/>
          <a:ln>
            <a:noFill/>
          </a:ln>
        </p:spPr>
      </p:pic>
      <p:sp>
        <p:nvSpPr>
          <p:cNvPr id="2" name="TextBox 1">
            <a:extLst>
              <a:ext uri="{FF2B5EF4-FFF2-40B4-BE49-F238E27FC236}">
                <a16:creationId xmlns:a16="http://schemas.microsoft.com/office/drawing/2014/main" id="{E49F357C-0665-4FA2-BABF-7DA019F9DEAC}"/>
              </a:ext>
            </a:extLst>
          </p:cNvPr>
          <p:cNvSpPr txBox="1"/>
          <p:nvPr/>
        </p:nvSpPr>
        <p:spPr>
          <a:xfrm>
            <a:off x="215661" y="582283"/>
            <a:ext cx="2014268" cy="923330"/>
          </a:xfrm>
          <a:prstGeom prst="rect">
            <a:avLst/>
          </a:prstGeom>
          <a:noFill/>
        </p:spPr>
        <p:txBody>
          <a:bodyPr wrap="square" rtlCol="0">
            <a:spAutoFit/>
          </a:bodyPr>
          <a:lstStyle/>
          <a:p>
            <a:pPr defTabSz="685800">
              <a:buClrTx/>
              <a:defRPr/>
            </a:pPr>
            <a:r>
              <a:rPr lang="en-US" sz="1350" kern="1200" dirty="0">
                <a:solidFill>
                  <a:prstClr val="white"/>
                </a:solidFill>
                <a:latin typeface="Calibri" panose="020F0502020204030204"/>
                <a:ea typeface="+mn-ea"/>
                <a:cs typeface="+mn-cs"/>
              </a:rPr>
              <a:t>Thanks for helping Maggie! Let’s help her learn some more puppet language</a:t>
            </a:r>
            <a:r>
              <a:rPr lang="en-US" sz="1050" dirty="0">
                <a:solidFill>
                  <a:prstClr val="white"/>
                </a:solidFill>
                <a:latin typeface="Calibri" panose="020F0502020204030204"/>
              </a:rPr>
              <a:t>.</a:t>
            </a:r>
            <a:endParaRPr lang="en-US" sz="1350" kern="1200" dirty="0">
              <a:solidFill>
                <a:prstClr val="white"/>
              </a:solidFill>
              <a:latin typeface="Calibri" panose="020F0502020204030204"/>
              <a:ea typeface="+mn-ea"/>
              <a:cs typeface="+mn-cs"/>
            </a:endParaRPr>
          </a:p>
        </p:txBody>
      </p:sp>
    </p:spTree>
    <p:extLst>
      <p:ext uri="{BB962C8B-B14F-4D97-AF65-F5344CB8AC3E}">
        <p14:creationId xmlns:p14="http://schemas.microsoft.com/office/powerpoint/2010/main" val="2483416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2"/>
                                        </p:tgtEl>
                                        <p:attrNameLst>
                                          <p:attrName>r</p:attrName>
                                        </p:attrNameLst>
                                      </p:cBhvr>
                                    </p:animRot>
                                    <p:animRot by="-240000">
                                      <p:cBhvr>
                                        <p:cTn id="7" dur="200" fill="hold">
                                          <p:stCondLst>
                                            <p:cond delay="200"/>
                                          </p:stCondLst>
                                        </p:cTn>
                                        <p:tgtEl>
                                          <p:spTgt spid="12"/>
                                        </p:tgtEl>
                                        <p:attrNameLst>
                                          <p:attrName>r</p:attrName>
                                        </p:attrNameLst>
                                      </p:cBhvr>
                                    </p:animRot>
                                    <p:animRot by="240000">
                                      <p:cBhvr>
                                        <p:cTn id="8" dur="200" fill="hold">
                                          <p:stCondLst>
                                            <p:cond delay="400"/>
                                          </p:stCondLst>
                                        </p:cTn>
                                        <p:tgtEl>
                                          <p:spTgt spid="12"/>
                                        </p:tgtEl>
                                        <p:attrNameLst>
                                          <p:attrName>r</p:attrName>
                                        </p:attrNameLst>
                                      </p:cBhvr>
                                    </p:animRot>
                                    <p:animRot by="-240000">
                                      <p:cBhvr>
                                        <p:cTn id="9" dur="200" fill="hold">
                                          <p:stCondLst>
                                            <p:cond delay="600"/>
                                          </p:stCondLst>
                                        </p:cTn>
                                        <p:tgtEl>
                                          <p:spTgt spid="12"/>
                                        </p:tgtEl>
                                        <p:attrNameLst>
                                          <p:attrName>r</p:attrName>
                                        </p:attrNameLst>
                                      </p:cBhvr>
                                    </p:animRot>
                                    <p:animRot by="120000">
                                      <p:cBhvr>
                                        <p:cTn id="10" dur="200" fill="hold">
                                          <p:stCondLst>
                                            <p:cond delay="800"/>
                                          </p:stCondLst>
                                        </p:cTn>
                                        <p:tgtEl>
                                          <p:spTgt spid="1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10" name="Google Shape;270;p38">
            <a:extLst>
              <a:ext uri="{FF2B5EF4-FFF2-40B4-BE49-F238E27FC236}">
                <a16:creationId xmlns:a16="http://schemas.microsoft.com/office/drawing/2014/main" id="{F193E942-B3A3-4582-A2F4-410923168BFC}"/>
              </a:ext>
            </a:extLst>
          </p:cNvPr>
          <p:cNvSpPr txBox="1"/>
          <p:nvPr/>
        </p:nvSpPr>
        <p:spPr>
          <a:xfrm>
            <a:off x="494611" y="3450009"/>
            <a:ext cx="2378400" cy="61552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dirty="0"/>
              <a:t>See this? This is an </a:t>
            </a:r>
            <a:r>
              <a:rPr lang="en-US" dirty="0" err="1"/>
              <a:t>edo</a:t>
            </a:r>
            <a:r>
              <a:rPr lang="en-US" dirty="0"/>
              <a:t>. </a:t>
            </a:r>
            <a:r>
              <a:rPr lang="en-US" dirty="0" err="1"/>
              <a:t>Edos</a:t>
            </a:r>
            <a:r>
              <a:rPr lang="en-US" dirty="0"/>
              <a:t> are for biting people. </a:t>
            </a:r>
          </a:p>
        </p:txBody>
      </p:sp>
      <p:pic>
        <p:nvPicPr>
          <p:cNvPr id="11" name="Google Shape;275;p38">
            <a:extLst>
              <a:ext uri="{FF2B5EF4-FFF2-40B4-BE49-F238E27FC236}">
                <a16:creationId xmlns:a16="http://schemas.microsoft.com/office/drawing/2014/main" id="{4F373208-6A46-4A84-9BA7-80D645BEC8BF}"/>
              </a:ext>
            </a:extLst>
          </p:cNvPr>
          <p:cNvPicPr preferRelativeResize="0"/>
          <p:nvPr/>
        </p:nvPicPr>
        <p:blipFill>
          <a:blip r:embed="rId3">
            <a:alphaModFix/>
          </a:blip>
          <a:stretch>
            <a:fillRect/>
          </a:stretch>
        </p:blipFill>
        <p:spPr>
          <a:xfrm>
            <a:off x="839761" y="1766559"/>
            <a:ext cx="1389436" cy="1800225"/>
          </a:xfrm>
          <a:prstGeom prst="rect">
            <a:avLst/>
          </a:prstGeom>
          <a:noFill/>
          <a:ln>
            <a:noFill/>
          </a:ln>
        </p:spPr>
      </p:pic>
      <p:pic>
        <p:nvPicPr>
          <p:cNvPr id="4" name="Picture 3">
            <a:extLst>
              <a:ext uri="{FF2B5EF4-FFF2-40B4-BE49-F238E27FC236}">
                <a16:creationId xmlns:a16="http://schemas.microsoft.com/office/drawing/2014/main" id="{1EB81AB8-F05C-4D67-9F13-40736E7A0EEB}"/>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spTree>
    <p:extLst>
      <p:ext uri="{BB962C8B-B14F-4D97-AF65-F5344CB8AC3E}">
        <p14:creationId xmlns:p14="http://schemas.microsoft.com/office/powerpoint/2010/main" val="2747596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1"/>
                                        </p:tgtEl>
                                        <p:attrNameLst>
                                          <p:attrName>r</p:attrName>
                                        </p:attrNameLst>
                                      </p:cBhvr>
                                    </p:animRot>
                                    <p:animRot by="-240000">
                                      <p:cBhvr>
                                        <p:cTn id="7" dur="200" fill="hold">
                                          <p:stCondLst>
                                            <p:cond delay="200"/>
                                          </p:stCondLst>
                                        </p:cTn>
                                        <p:tgtEl>
                                          <p:spTgt spid="11"/>
                                        </p:tgtEl>
                                        <p:attrNameLst>
                                          <p:attrName>r</p:attrName>
                                        </p:attrNameLst>
                                      </p:cBhvr>
                                    </p:animRot>
                                    <p:animRot by="240000">
                                      <p:cBhvr>
                                        <p:cTn id="8" dur="200" fill="hold">
                                          <p:stCondLst>
                                            <p:cond delay="400"/>
                                          </p:stCondLst>
                                        </p:cTn>
                                        <p:tgtEl>
                                          <p:spTgt spid="11"/>
                                        </p:tgtEl>
                                        <p:attrNameLst>
                                          <p:attrName>r</p:attrName>
                                        </p:attrNameLst>
                                      </p:cBhvr>
                                    </p:animRot>
                                    <p:animRot by="-240000">
                                      <p:cBhvr>
                                        <p:cTn id="9" dur="200" fill="hold">
                                          <p:stCondLst>
                                            <p:cond delay="600"/>
                                          </p:stCondLst>
                                        </p:cTn>
                                        <p:tgtEl>
                                          <p:spTgt spid="11"/>
                                        </p:tgtEl>
                                        <p:attrNameLst>
                                          <p:attrName>r</p:attrName>
                                        </p:attrNameLst>
                                      </p:cBhvr>
                                    </p:animRot>
                                    <p:animRot by="120000">
                                      <p:cBhvr>
                                        <p:cTn id="10" dur="200" fill="hold">
                                          <p:stCondLst>
                                            <p:cond delay="800"/>
                                          </p:stCondLst>
                                        </p:cTn>
                                        <p:tgtEl>
                                          <p:spTgt spid="11"/>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4">
            <a:extLst>
              <a:ext uri="{FF2B5EF4-FFF2-40B4-BE49-F238E27FC236}">
                <a16:creationId xmlns:a16="http://schemas.microsoft.com/office/drawing/2014/main" id="{050AE009-0C1D-4898-AA99-E15FFF20C131}"/>
              </a:ext>
            </a:extLst>
          </p:cNvPr>
          <p:cNvSpPr txBox="1"/>
          <p:nvPr/>
        </p:nvSpPr>
        <p:spPr>
          <a:xfrm>
            <a:off x="2228059" y="1896459"/>
            <a:ext cx="4687884" cy="47320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1434" tIns="51434" rIns="51434" bIns="51434">
            <a:spAutoFit/>
          </a:bodyPr>
          <a:lstStyle/>
          <a:p>
            <a:pPr algn="ctr" defTabSz="1371600">
              <a:buClrTx/>
              <a:defRPr sz="5000" b="0">
                <a:latin typeface="Avenir Heavy"/>
                <a:ea typeface="Avenir Heavy"/>
                <a:cs typeface="Avenir Heavy"/>
                <a:sym typeface="Avenir Heavy"/>
              </a:defRPr>
            </a:pPr>
            <a:r>
              <a:rPr sz="2400" kern="1200" dirty="0">
                <a:solidFill>
                  <a:prstClr val="black"/>
                </a:solidFill>
                <a:latin typeface="Avenir Next"/>
                <a:sym typeface="Avenir Heavy"/>
              </a:rPr>
              <a:t>Step 1:</a:t>
            </a:r>
            <a:r>
              <a:rPr sz="2400" kern="1200" dirty="0">
                <a:solidFill>
                  <a:prstClr val="black"/>
                </a:solidFill>
                <a:latin typeface="Avenir Next"/>
                <a:ea typeface="Avenir"/>
                <a:cs typeface="Avenir"/>
                <a:sym typeface="Avenir Roman"/>
              </a:rPr>
              <a:t> Are you in full-screen mode? </a:t>
            </a:r>
          </a:p>
        </p:txBody>
      </p:sp>
      <p:sp>
        <p:nvSpPr>
          <p:cNvPr id="30" name="TextBox 4">
            <a:extLst>
              <a:ext uri="{FF2B5EF4-FFF2-40B4-BE49-F238E27FC236}">
                <a16:creationId xmlns:a16="http://schemas.microsoft.com/office/drawing/2014/main" id="{96D2049B-0318-4A5C-9E85-15849E90D13A}"/>
              </a:ext>
            </a:extLst>
          </p:cNvPr>
          <p:cNvSpPr txBox="1"/>
          <p:nvPr/>
        </p:nvSpPr>
        <p:spPr>
          <a:xfrm>
            <a:off x="2585113" y="677075"/>
            <a:ext cx="3973779" cy="47320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1434" tIns="51434" rIns="51434" bIns="51434">
            <a:spAutoFit/>
          </a:bodyPr>
          <a:lstStyle/>
          <a:p>
            <a:pPr algn="ctr" defTabSz="1371600">
              <a:buClrTx/>
              <a:defRPr sz="5000" b="0">
                <a:latin typeface="Avenir Heavy"/>
                <a:ea typeface="Avenir Heavy"/>
                <a:cs typeface="Avenir Heavy"/>
                <a:sym typeface="Avenir Heavy"/>
              </a:defRPr>
            </a:pPr>
            <a:r>
              <a:rPr sz="2400" kern="1200" dirty="0">
                <a:solidFill>
                  <a:prstClr val="black"/>
                </a:solidFill>
                <a:latin typeface="Avenir Next"/>
                <a:sym typeface="Avenir Heavy"/>
              </a:rPr>
              <a:t>Step 0: </a:t>
            </a:r>
            <a:r>
              <a:rPr sz="2400" kern="1200" dirty="0">
                <a:solidFill>
                  <a:prstClr val="black"/>
                </a:solidFill>
                <a:latin typeface="Avenir Next"/>
                <a:ea typeface="Avenir Book"/>
                <a:cs typeface="Avenir Book"/>
                <a:sym typeface="Avenir Book"/>
              </a:rPr>
              <a:t>Device </a:t>
            </a:r>
            <a:r>
              <a:rPr lang="en-US" sz="2400" kern="1200" dirty="0">
                <a:solidFill>
                  <a:prstClr val="black"/>
                </a:solidFill>
                <a:latin typeface="Avenir Next"/>
                <a:ea typeface="Avenir Book"/>
                <a:cs typeface="Avenir Book"/>
                <a:sym typeface="Avenir Book"/>
              </a:rPr>
              <a:t>and </a:t>
            </a:r>
            <a:r>
              <a:rPr sz="2400" kern="1200" dirty="0">
                <a:solidFill>
                  <a:prstClr val="black"/>
                </a:solidFill>
                <a:latin typeface="Avenir Next"/>
                <a:ea typeface="Avenir Book"/>
                <a:cs typeface="Avenir Book"/>
                <a:sym typeface="Avenir Book"/>
              </a:rPr>
              <a:t>screen size?</a:t>
            </a:r>
          </a:p>
        </p:txBody>
      </p:sp>
      <p:grpSp>
        <p:nvGrpSpPr>
          <p:cNvPr id="7" name="Group 6">
            <a:extLst>
              <a:ext uri="{FF2B5EF4-FFF2-40B4-BE49-F238E27FC236}">
                <a16:creationId xmlns:a16="http://schemas.microsoft.com/office/drawing/2014/main" id="{753701EE-F49F-45CA-9177-65F8CD6A17E5}"/>
              </a:ext>
            </a:extLst>
          </p:cNvPr>
          <p:cNvGrpSpPr/>
          <p:nvPr/>
        </p:nvGrpSpPr>
        <p:grpSpPr>
          <a:xfrm>
            <a:off x="2180675" y="2747109"/>
            <a:ext cx="1960701" cy="1121888"/>
            <a:chOff x="2887137" y="5196518"/>
            <a:chExt cx="2614268" cy="1495850"/>
          </a:xfrm>
        </p:grpSpPr>
        <p:sp>
          <p:nvSpPr>
            <p:cNvPr id="31" name="Rounded Rectangle">
              <a:extLst>
                <a:ext uri="{FF2B5EF4-FFF2-40B4-BE49-F238E27FC236}">
                  <a16:creationId xmlns:a16="http://schemas.microsoft.com/office/drawing/2014/main" id="{C4217D7C-21F8-44D6-9349-58E3D263173B}"/>
                </a:ext>
              </a:extLst>
            </p:cNvPr>
            <p:cNvSpPr/>
            <p:nvPr/>
          </p:nvSpPr>
          <p:spPr>
            <a:xfrm>
              <a:off x="2887137" y="5513760"/>
              <a:ext cx="2604053" cy="1178608"/>
            </a:xfrm>
            <a:prstGeom prst="roundRect">
              <a:avLst>
                <a:gd name="adj" fmla="val 15000"/>
              </a:avLst>
            </a:prstGeom>
            <a:solidFill>
              <a:schemeClr val="accent1">
                <a:lumOff val="-13575"/>
              </a:schemeClr>
            </a:solidFill>
            <a:ln w="12700" cap="flat">
              <a:noFill/>
              <a:miter lim="400000"/>
            </a:ln>
            <a:effectLst/>
          </p:spPr>
          <p:txBody>
            <a:bodyPr wrap="square" lIns="53578" tIns="53578" rIns="53578" bIns="53578" numCol="1" anchor="ctr">
              <a:noAutofit/>
            </a:bodyPr>
            <a:lstStyle/>
            <a:p>
              <a:pPr algn="ctr" defTabSz="342900">
                <a:buClrTx/>
                <a:defRPr sz="3000" b="0">
                  <a:solidFill>
                    <a:srgbClr val="FFFFFF"/>
                  </a:solidFill>
                  <a:latin typeface="+mn-lt"/>
                  <a:ea typeface="+mn-ea"/>
                  <a:cs typeface="+mn-cs"/>
                  <a:sym typeface="Helvetica Neue Medium"/>
                </a:defRPr>
              </a:pPr>
              <a:endParaRPr sz="2250" kern="1200">
                <a:solidFill>
                  <a:srgbClr val="FFFFFF"/>
                </a:solidFill>
                <a:latin typeface="Calibri" panose="020F0502020204030204"/>
                <a:ea typeface="+mn-ea"/>
                <a:cs typeface="+mn-cs"/>
                <a:sym typeface="Helvetica Neue Medium"/>
              </a:endParaRPr>
            </a:p>
          </p:txBody>
        </p:sp>
        <p:sp>
          <p:nvSpPr>
            <p:cNvPr id="6" name="Rectangle: Rounded Corners 5">
              <a:hlinkClick r:id="rId3" action="ppaction://hlinksldjump" highlightClick="1"/>
              <a:extLst>
                <a:ext uri="{FF2B5EF4-FFF2-40B4-BE49-F238E27FC236}">
                  <a16:creationId xmlns:a16="http://schemas.microsoft.com/office/drawing/2014/main" id="{9958357C-B745-4C58-B7F3-EFE7B0A23EB6}"/>
                </a:ext>
              </a:extLst>
            </p:cNvPr>
            <p:cNvSpPr/>
            <p:nvPr/>
          </p:nvSpPr>
          <p:spPr>
            <a:xfrm>
              <a:off x="2887138" y="5196518"/>
              <a:ext cx="2614267" cy="1298384"/>
            </a:xfrm>
            <a:prstGeom prst="roundRect">
              <a:avLst/>
            </a:prstGeom>
            <a:solidFill>
              <a:srgbClr val="85A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defRPr/>
              </a:pPr>
              <a:r>
                <a:rPr lang="en-US" sz="2700" kern="1200" dirty="0">
                  <a:solidFill>
                    <a:prstClr val="white"/>
                  </a:solidFill>
                  <a:latin typeface="Britannic Bold" panose="020B0903060703020204" pitchFamily="34" charset="0"/>
                </a:rPr>
                <a:t>Yes</a:t>
              </a:r>
            </a:p>
          </p:txBody>
        </p:sp>
      </p:grpSp>
      <p:grpSp>
        <p:nvGrpSpPr>
          <p:cNvPr id="37" name="Group 36">
            <a:extLst>
              <a:ext uri="{FF2B5EF4-FFF2-40B4-BE49-F238E27FC236}">
                <a16:creationId xmlns:a16="http://schemas.microsoft.com/office/drawing/2014/main" id="{754C4C7B-BD2A-4001-B6E3-B7100DAC5DAA}"/>
              </a:ext>
            </a:extLst>
          </p:cNvPr>
          <p:cNvGrpSpPr/>
          <p:nvPr/>
        </p:nvGrpSpPr>
        <p:grpSpPr>
          <a:xfrm>
            <a:off x="5002624" y="2747109"/>
            <a:ext cx="1960701" cy="1121888"/>
            <a:chOff x="2887137" y="5196518"/>
            <a:chExt cx="2614268" cy="1495850"/>
          </a:xfrm>
        </p:grpSpPr>
        <p:sp>
          <p:nvSpPr>
            <p:cNvPr id="38" name="Rounded Rectangle">
              <a:extLst>
                <a:ext uri="{FF2B5EF4-FFF2-40B4-BE49-F238E27FC236}">
                  <a16:creationId xmlns:a16="http://schemas.microsoft.com/office/drawing/2014/main" id="{CA445D89-F16A-4869-8CE1-CFC4A4E9D305}"/>
                </a:ext>
              </a:extLst>
            </p:cNvPr>
            <p:cNvSpPr/>
            <p:nvPr/>
          </p:nvSpPr>
          <p:spPr>
            <a:xfrm>
              <a:off x="2887137" y="5513760"/>
              <a:ext cx="2604053" cy="1178608"/>
            </a:xfrm>
            <a:prstGeom prst="roundRect">
              <a:avLst>
                <a:gd name="adj" fmla="val 15000"/>
              </a:avLst>
            </a:prstGeom>
            <a:solidFill>
              <a:srgbClr val="B51600"/>
            </a:solidFill>
            <a:ln w="12700" cap="flat">
              <a:noFill/>
              <a:miter lim="400000"/>
            </a:ln>
            <a:effectLst/>
          </p:spPr>
          <p:txBody>
            <a:bodyPr wrap="square" lIns="53578" tIns="53578" rIns="53578" bIns="53578" numCol="1" anchor="ctr">
              <a:noAutofit/>
            </a:bodyPr>
            <a:lstStyle/>
            <a:p>
              <a:pPr algn="ctr" defTabSz="342900">
                <a:buClrTx/>
                <a:defRPr sz="3000" b="0">
                  <a:solidFill>
                    <a:srgbClr val="FFFFFF"/>
                  </a:solidFill>
                  <a:latin typeface="+mn-lt"/>
                  <a:ea typeface="+mn-ea"/>
                  <a:cs typeface="+mn-cs"/>
                  <a:sym typeface="Helvetica Neue Medium"/>
                </a:defRPr>
              </a:pPr>
              <a:endParaRPr sz="2250" kern="1200">
                <a:solidFill>
                  <a:srgbClr val="FFFFFF"/>
                </a:solidFill>
                <a:latin typeface="Calibri" panose="020F0502020204030204"/>
                <a:ea typeface="+mn-ea"/>
                <a:cs typeface="+mn-cs"/>
                <a:sym typeface="Helvetica Neue Medium"/>
              </a:endParaRPr>
            </a:p>
          </p:txBody>
        </p:sp>
        <p:sp>
          <p:nvSpPr>
            <p:cNvPr id="39" name="Rectangle: Rounded Corners 38">
              <a:hlinkClick r:id="" action="ppaction://hlinkshowjump?jump=nextslide" highlightClick="1"/>
              <a:extLst>
                <a:ext uri="{FF2B5EF4-FFF2-40B4-BE49-F238E27FC236}">
                  <a16:creationId xmlns:a16="http://schemas.microsoft.com/office/drawing/2014/main" id="{76D2AA21-211D-4070-A5BD-A24A40C7686D}"/>
                </a:ext>
              </a:extLst>
            </p:cNvPr>
            <p:cNvSpPr/>
            <p:nvPr/>
          </p:nvSpPr>
          <p:spPr>
            <a:xfrm>
              <a:off x="2887138" y="5196518"/>
              <a:ext cx="2614267" cy="1298384"/>
            </a:xfrm>
            <a:prstGeom prst="roundRect">
              <a:avLst/>
            </a:prstGeom>
            <a:solidFill>
              <a:srgbClr val="EE23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defRPr/>
              </a:pPr>
              <a:r>
                <a:rPr lang="en-US" sz="2700" kern="1200" dirty="0">
                  <a:solidFill>
                    <a:prstClr val="white"/>
                  </a:solidFill>
                  <a:latin typeface="Britannic Bold" panose="020B0903060703020204" pitchFamily="34" charset="0"/>
                </a:rPr>
                <a:t>No</a:t>
              </a:r>
            </a:p>
          </p:txBody>
        </p:sp>
      </p:grpSp>
    </p:spTree>
    <p:extLst>
      <p:ext uri="{BB962C8B-B14F-4D97-AF65-F5344CB8AC3E}">
        <p14:creationId xmlns:p14="http://schemas.microsoft.com/office/powerpoint/2010/main" val="127442039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12" name="Google Shape;272;p38">
            <a:extLst>
              <a:ext uri="{FF2B5EF4-FFF2-40B4-BE49-F238E27FC236}">
                <a16:creationId xmlns:a16="http://schemas.microsoft.com/office/drawing/2014/main" id="{43375E0D-3C4C-4181-9134-456714DCC46C}"/>
              </a:ext>
            </a:extLst>
          </p:cNvPr>
          <p:cNvSpPr txBox="1"/>
          <p:nvPr/>
        </p:nvSpPr>
        <p:spPr>
          <a:xfrm>
            <a:off x="5569809" y="1983671"/>
            <a:ext cx="2378400" cy="61552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dirty="0"/>
              <a:t>See this? It is for helping things live.</a:t>
            </a:r>
          </a:p>
        </p:txBody>
      </p:sp>
      <p:pic>
        <p:nvPicPr>
          <p:cNvPr id="5" name="Google Shape;275;p38">
            <a:extLst>
              <a:ext uri="{FF2B5EF4-FFF2-40B4-BE49-F238E27FC236}">
                <a16:creationId xmlns:a16="http://schemas.microsoft.com/office/drawing/2014/main" id="{15C913E2-FC7D-434D-93F4-22384A875801}"/>
              </a:ext>
            </a:extLst>
          </p:cNvPr>
          <p:cNvPicPr preferRelativeResize="0"/>
          <p:nvPr/>
        </p:nvPicPr>
        <p:blipFill>
          <a:blip r:embed="rId3">
            <a:alphaModFix/>
          </a:blip>
          <a:stretch>
            <a:fillRect/>
          </a:stretch>
        </p:blipFill>
        <p:spPr>
          <a:xfrm>
            <a:off x="839761" y="1766559"/>
            <a:ext cx="1389436" cy="1800225"/>
          </a:xfrm>
          <a:prstGeom prst="rect">
            <a:avLst/>
          </a:prstGeom>
          <a:noFill/>
          <a:ln>
            <a:noFill/>
          </a:ln>
        </p:spPr>
      </p:pic>
      <p:pic>
        <p:nvPicPr>
          <p:cNvPr id="6" name="Picture 5">
            <a:extLst>
              <a:ext uri="{FF2B5EF4-FFF2-40B4-BE49-F238E27FC236}">
                <a16:creationId xmlns:a16="http://schemas.microsoft.com/office/drawing/2014/main" id="{ACBBEFAD-E58B-4141-A985-D14DAD054C8A}"/>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pic>
        <p:nvPicPr>
          <p:cNvPr id="7" name="Picture 6">
            <a:extLst>
              <a:ext uri="{FF2B5EF4-FFF2-40B4-BE49-F238E27FC236}">
                <a16:creationId xmlns:a16="http://schemas.microsoft.com/office/drawing/2014/main" id="{6E628CB8-8238-4CE3-B1D6-D546B7F3F97D}"/>
              </a:ext>
            </a:extLst>
          </p:cNvPr>
          <p:cNvPicPr>
            <a:picLocks noChangeAspect="1"/>
          </p:cNvPicPr>
          <p:nvPr/>
        </p:nvPicPr>
        <p:blipFill rotWithShape="1">
          <a:blip r:embed="rId6"/>
          <a:srcRect l="9512" r="17463" b="22324"/>
          <a:stretch/>
        </p:blipFill>
        <p:spPr>
          <a:xfrm>
            <a:off x="5243377" y="355069"/>
            <a:ext cx="1651688" cy="1486950"/>
          </a:xfrm>
          <a:prstGeom prst="rect">
            <a:avLst/>
          </a:prstGeom>
        </p:spPr>
      </p:pic>
    </p:spTree>
    <p:extLst>
      <p:ext uri="{BB962C8B-B14F-4D97-AF65-F5344CB8AC3E}">
        <p14:creationId xmlns:p14="http://schemas.microsoft.com/office/powerpoint/2010/main" val="3810553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7"/>
                                        </p:tgtEl>
                                        <p:attrNameLst>
                                          <p:attrName>r</p:attrName>
                                        </p:attrNameLst>
                                      </p:cBhvr>
                                    </p:animRot>
                                    <p:animRot by="-240000">
                                      <p:cBhvr>
                                        <p:cTn id="7" dur="200" fill="hold">
                                          <p:stCondLst>
                                            <p:cond delay="200"/>
                                          </p:stCondLst>
                                        </p:cTn>
                                        <p:tgtEl>
                                          <p:spTgt spid="7"/>
                                        </p:tgtEl>
                                        <p:attrNameLst>
                                          <p:attrName>r</p:attrName>
                                        </p:attrNameLst>
                                      </p:cBhvr>
                                    </p:animRot>
                                    <p:animRot by="240000">
                                      <p:cBhvr>
                                        <p:cTn id="8" dur="200" fill="hold">
                                          <p:stCondLst>
                                            <p:cond delay="400"/>
                                          </p:stCondLst>
                                        </p:cTn>
                                        <p:tgtEl>
                                          <p:spTgt spid="7"/>
                                        </p:tgtEl>
                                        <p:attrNameLst>
                                          <p:attrName>r</p:attrName>
                                        </p:attrNameLst>
                                      </p:cBhvr>
                                    </p:animRot>
                                    <p:animRot by="-240000">
                                      <p:cBhvr>
                                        <p:cTn id="9" dur="200" fill="hold">
                                          <p:stCondLst>
                                            <p:cond delay="600"/>
                                          </p:stCondLst>
                                        </p:cTn>
                                        <p:tgtEl>
                                          <p:spTgt spid="7"/>
                                        </p:tgtEl>
                                        <p:attrNameLst>
                                          <p:attrName>r</p:attrName>
                                        </p:attrNameLst>
                                      </p:cBhvr>
                                    </p:animRot>
                                    <p:animRot by="120000">
                                      <p:cBhvr>
                                        <p:cTn id="10" dur="200" fill="hold">
                                          <p:stCondLst>
                                            <p:cond delay="800"/>
                                          </p:stCondLst>
                                        </p:cTn>
                                        <p:tgtEl>
                                          <p:spTgt spid="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12" name="Google Shape;272;p38">
            <a:extLst>
              <a:ext uri="{FF2B5EF4-FFF2-40B4-BE49-F238E27FC236}">
                <a16:creationId xmlns:a16="http://schemas.microsoft.com/office/drawing/2014/main" id="{43375E0D-3C4C-4181-9134-456714DCC46C}"/>
              </a:ext>
            </a:extLst>
          </p:cNvPr>
          <p:cNvSpPr txBox="1"/>
          <p:nvPr/>
        </p:nvSpPr>
        <p:spPr>
          <a:xfrm>
            <a:off x="5705865" y="4511226"/>
            <a:ext cx="2378400" cy="61552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dirty="0"/>
              <a:t>See this? It is for biting people. </a:t>
            </a:r>
          </a:p>
        </p:txBody>
      </p:sp>
      <p:pic>
        <p:nvPicPr>
          <p:cNvPr id="5" name="Google Shape;275;p38">
            <a:extLst>
              <a:ext uri="{FF2B5EF4-FFF2-40B4-BE49-F238E27FC236}">
                <a16:creationId xmlns:a16="http://schemas.microsoft.com/office/drawing/2014/main" id="{15C913E2-FC7D-434D-93F4-22384A875801}"/>
              </a:ext>
            </a:extLst>
          </p:cNvPr>
          <p:cNvPicPr preferRelativeResize="0"/>
          <p:nvPr/>
        </p:nvPicPr>
        <p:blipFill>
          <a:blip r:embed="rId3">
            <a:alphaModFix/>
          </a:blip>
          <a:stretch>
            <a:fillRect/>
          </a:stretch>
        </p:blipFill>
        <p:spPr>
          <a:xfrm>
            <a:off x="839761" y="1766559"/>
            <a:ext cx="1389436" cy="1800225"/>
          </a:xfrm>
          <a:prstGeom prst="rect">
            <a:avLst/>
          </a:prstGeom>
          <a:noFill/>
          <a:ln>
            <a:noFill/>
          </a:ln>
        </p:spPr>
      </p:pic>
      <p:pic>
        <p:nvPicPr>
          <p:cNvPr id="6" name="Picture 5">
            <a:extLst>
              <a:ext uri="{FF2B5EF4-FFF2-40B4-BE49-F238E27FC236}">
                <a16:creationId xmlns:a16="http://schemas.microsoft.com/office/drawing/2014/main" id="{ACBBEFAD-E58B-4141-A985-D14DAD054C8A}"/>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pic>
        <p:nvPicPr>
          <p:cNvPr id="7" name="Picture 6">
            <a:extLst>
              <a:ext uri="{FF2B5EF4-FFF2-40B4-BE49-F238E27FC236}">
                <a16:creationId xmlns:a16="http://schemas.microsoft.com/office/drawing/2014/main" id="{6E628CB8-8238-4CE3-B1D6-D546B7F3F97D}"/>
              </a:ext>
            </a:extLst>
          </p:cNvPr>
          <p:cNvPicPr>
            <a:picLocks noChangeAspect="1"/>
          </p:cNvPicPr>
          <p:nvPr/>
        </p:nvPicPr>
        <p:blipFill rotWithShape="1">
          <a:blip r:embed="rId6"/>
          <a:srcRect l="9512" r="17463" b="22324"/>
          <a:stretch/>
        </p:blipFill>
        <p:spPr>
          <a:xfrm>
            <a:off x="5243377" y="355069"/>
            <a:ext cx="1651688" cy="1486950"/>
          </a:xfrm>
          <a:prstGeom prst="rect">
            <a:avLst/>
          </a:prstGeom>
        </p:spPr>
      </p:pic>
      <p:pic>
        <p:nvPicPr>
          <p:cNvPr id="8" name="Picture 7">
            <a:extLst>
              <a:ext uri="{FF2B5EF4-FFF2-40B4-BE49-F238E27FC236}">
                <a16:creationId xmlns:a16="http://schemas.microsoft.com/office/drawing/2014/main" id="{1BEC023C-FADC-44FD-8F78-5CBE0C2AEEA1}"/>
              </a:ext>
            </a:extLst>
          </p:cNvPr>
          <p:cNvPicPr>
            <a:picLocks noChangeAspect="1"/>
          </p:cNvPicPr>
          <p:nvPr/>
        </p:nvPicPr>
        <p:blipFill>
          <a:blip r:embed="rId7"/>
          <a:stretch>
            <a:fillRect/>
          </a:stretch>
        </p:blipFill>
        <p:spPr>
          <a:xfrm>
            <a:off x="5243377" y="3024277"/>
            <a:ext cx="1873913" cy="1486949"/>
          </a:xfrm>
          <a:prstGeom prst="rect">
            <a:avLst/>
          </a:prstGeom>
        </p:spPr>
      </p:pic>
    </p:spTree>
    <p:extLst>
      <p:ext uri="{BB962C8B-B14F-4D97-AF65-F5344CB8AC3E}">
        <p14:creationId xmlns:p14="http://schemas.microsoft.com/office/powerpoint/2010/main" val="4015015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8"/>
                                        </p:tgtEl>
                                        <p:attrNameLst>
                                          <p:attrName>r</p:attrName>
                                        </p:attrNameLst>
                                      </p:cBhvr>
                                    </p:animRot>
                                    <p:animRot by="-240000">
                                      <p:cBhvr>
                                        <p:cTn id="7" dur="200" fill="hold">
                                          <p:stCondLst>
                                            <p:cond delay="200"/>
                                          </p:stCondLst>
                                        </p:cTn>
                                        <p:tgtEl>
                                          <p:spTgt spid="8"/>
                                        </p:tgtEl>
                                        <p:attrNameLst>
                                          <p:attrName>r</p:attrName>
                                        </p:attrNameLst>
                                      </p:cBhvr>
                                    </p:animRot>
                                    <p:animRot by="240000">
                                      <p:cBhvr>
                                        <p:cTn id="8" dur="200" fill="hold">
                                          <p:stCondLst>
                                            <p:cond delay="400"/>
                                          </p:stCondLst>
                                        </p:cTn>
                                        <p:tgtEl>
                                          <p:spTgt spid="8"/>
                                        </p:tgtEl>
                                        <p:attrNameLst>
                                          <p:attrName>r</p:attrName>
                                        </p:attrNameLst>
                                      </p:cBhvr>
                                    </p:animRot>
                                    <p:animRot by="-240000">
                                      <p:cBhvr>
                                        <p:cTn id="9" dur="200" fill="hold">
                                          <p:stCondLst>
                                            <p:cond delay="600"/>
                                          </p:stCondLst>
                                        </p:cTn>
                                        <p:tgtEl>
                                          <p:spTgt spid="8"/>
                                        </p:tgtEl>
                                        <p:attrNameLst>
                                          <p:attrName>r</p:attrName>
                                        </p:attrNameLst>
                                      </p:cBhvr>
                                    </p:animRot>
                                    <p:animRot by="120000">
                                      <p:cBhvr>
                                        <p:cTn id="10" dur="200" fill="hold">
                                          <p:stCondLst>
                                            <p:cond delay="800"/>
                                          </p:stCondLst>
                                        </p:cTn>
                                        <p:tgtEl>
                                          <p:spTgt spid="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pic>
        <p:nvPicPr>
          <p:cNvPr id="5" name="Google Shape;275;p38">
            <a:extLst>
              <a:ext uri="{FF2B5EF4-FFF2-40B4-BE49-F238E27FC236}">
                <a16:creationId xmlns:a16="http://schemas.microsoft.com/office/drawing/2014/main" id="{15C913E2-FC7D-434D-93F4-22384A875801}"/>
              </a:ext>
            </a:extLst>
          </p:cNvPr>
          <p:cNvPicPr preferRelativeResize="0"/>
          <p:nvPr/>
        </p:nvPicPr>
        <p:blipFill>
          <a:blip r:embed="rId3">
            <a:alphaModFix/>
          </a:blip>
          <a:stretch>
            <a:fillRect/>
          </a:stretch>
        </p:blipFill>
        <p:spPr>
          <a:xfrm>
            <a:off x="839761" y="1766559"/>
            <a:ext cx="1389436" cy="1800225"/>
          </a:xfrm>
          <a:prstGeom prst="rect">
            <a:avLst/>
          </a:prstGeom>
          <a:noFill/>
          <a:ln>
            <a:noFill/>
          </a:ln>
        </p:spPr>
      </p:pic>
      <p:pic>
        <p:nvPicPr>
          <p:cNvPr id="6" name="Picture 5">
            <a:extLst>
              <a:ext uri="{FF2B5EF4-FFF2-40B4-BE49-F238E27FC236}">
                <a16:creationId xmlns:a16="http://schemas.microsoft.com/office/drawing/2014/main" id="{ACBBEFAD-E58B-4141-A985-D14DAD054C8A}"/>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pic>
        <p:nvPicPr>
          <p:cNvPr id="7" name="Picture 6">
            <a:extLst>
              <a:ext uri="{FF2B5EF4-FFF2-40B4-BE49-F238E27FC236}">
                <a16:creationId xmlns:a16="http://schemas.microsoft.com/office/drawing/2014/main" id="{6E628CB8-8238-4CE3-B1D6-D546B7F3F97D}"/>
              </a:ext>
            </a:extLst>
          </p:cNvPr>
          <p:cNvPicPr>
            <a:picLocks noChangeAspect="1"/>
          </p:cNvPicPr>
          <p:nvPr/>
        </p:nvPicPr>
        <p:blipFill rotWithShape="1">
          <a:blip r:embed="rId6"/>
          <a:srcRect l="9512" r="17463" b="22324"/>
          <a:stretch/>
        </p:blipFill>
        <p:spPr>
          <a:xfrm>
            <a:off x="5243377" y="355069"/>
            <a:ext cx="1651688" cy="1486950"/>
          </a:xfrm>
          <a:prstGeom prst="rect">
            <a:avLst/>
          </a:prstGeom>
        </p:spPr>
      </p:pic>
      <p:pic>
        <p:nvPicPr>
          <p:cNvPr id="8" name="Picture 7">
            <a:extLst>
              <a:ext uri="{FF2B5EF4-FFF2-40B4-BE49-F238E27FC236}">
                <a16:creationId xmlns:a16="http://schemas.microsoft.com/office/drawing/2014/main" id="{1BEC023C-FADC-44FD-8F78-5CBE0C2AEEA1}"/>
              </a:ext>
            </a:extLst>
          </p:cNvPr>
          <p:cNvPicPr>
            <a:picLocks noChangeAspect="1"/>
          </p:cNvPicPr>
          <p:nvPr/>
        </p:nvPicPr>
        <p:blipFill>
          <a:blip r:embed="rId7"/>
          <a:stretch>
            <a:fillRect/>
          </a:stretch>
        </p:blipFill>
        <p:spPr>
          <a:xfrm>
            <a:off x="5243377" y="3024277"/>
            <a:ext cx="1873913" cy="1486949"/>
          </a:xfrm>
          <a:prstGeom prst="rect">
            <a:avLst/>
          </a:prstGeom>
        </p:spPr>
      </p:pic>
    </p:spTree>
    <p:extLst>
      <p:ext uri="{BB962C8B-B14F-4D97-AF65-F5344CB8AC3E}">
        <p14:creationId xmlns:p14="http://schemas.microsoft.com/office/powerpoint/2010/main" val="1199698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5"/>
                                        </p:tgtEl>
                                        <p:attrNameLst>
                                          <p:attrName>r</p:attrName>
                                        </p:attrNameLst>
                                      </p:cBhvr>
                                    </p:animRot>
                                    <p:animRot by="-240000">
                                      <p:cBhvr>
                                        <p:cTn id="7" dur="200" fill="hold">
                                          <p:stCondLst>
                                            <p:cond delay="200"/>
                                          </p:stCondLst>
                                        </p:cTn>
                                        <p:tgtEl>
                                          <p:spTgt spid="5"/>
                                        </p:tgtEl>
                                        <p:attrNameLst>
                                          <p:attrName>r</p:attrName>
                                        </p:attrNameLst>
                                      </p:cBhvr>
                                    </p:animRot>
                                    <p:animRot by="240000">
                                      <p:cBhvr>
                                        <p:cTn id="8" dur="200" fill="hold">
                                          <p:stCondLst>
                                            <p:cond delay="400"/>
                                          </p:stCondLst>
                                        </p:cTn>
                                        <p:tgtEl>
                                          <p:spTgt spid="5"/>
                                        </p:tgtEl>
                                        <p:attrNameLst>
                                          <p:attrName>r</p:attrName>
                                        </p:attrNameLst>
                                      </p:cBhvr>
                                    </p:animRot>
                                    <p:animRot by="-240000">
                                      <p:cBhvr>
                                        <p:cTn id="9" dur="200" fill="hold">
                                          <p:stCondLst>
                                            <p:cond delay="600"/>
                                          </p:stCondLst>
                                        </p:cTn>
                                        <p:tgtEl>
                                          <p:spTgt spid="5"/>
                                        </p:tgtEl>
                                        <p:attrNameLst>
                                          <p:attrName>r</p:attrName>
                                        </p:attrNameLst>
                                      </p:cBhvr>
                                    </p:animRot>
                                    <p:animRot by="120000">
                                      <p:cBhvr>
                                        <p:cTn id="10" dur="200" fill="hold">
                                          <p:stCondLst>
                                            <p:cond delay="800"/>
                                          </p:stCondLst>
                                        </p:cTn>
                                        <p:tgtEl>
                                          <p:spTgt spid="5"/>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32" presetClass="emph" presetSubtype="0" fill="hold" nodeType="clickEffect">
                                  <p:stCondLst>
                                    <p:cond delay="0"/>
                                  </p:stCondLst>
                                  <p:childTnLst>
                                    <p:animRot by="120000">
                                      <p:cBhvr>
                                        <p:cTn id="14" dur="100" fill="hold">
                                          <p:stCondLst>
                                            <p:cond delay="0"/>
                                          </p:stCondLst>
                                        </p:cTn>
                                        <p:tgtEl>
                                          <p:spTgt spid="7"/>
                                        </p:tgtEl>
                                        <p:attrNameLst>
                                          <p:attrName>r</p:attrName>
                                        </p:attrNameLst>
                                      </p:cBhvr>
                                    </p:animRot>
                                    <p:animRot by="-240000">
                                      <p:cBhvr>
                                        <p:cTn id="15" dur="200" fill="hold">
                                          <p:stCondLst>
                                            <p:cond delay="200"/>
                                          </p:stCondLst>
                                        </p:cTn>
                                        <p:tgtEl>
                                          <p:spTgt spid="7"/>
                                        </p:tgtEl>
                                        <p:attrNameLst>
                                          <p:attrName>r</p:attrName>
                                        </p:attrNameLst>
                                      </p:cBhvr>
                                    </p:animRot>
                                    <p:animRot by="240000">
                                      <p:cBhvr>
                                        <p:cTn id="16" dur="200" fill="hold">
                                          <p:stCondLst>
                                            <p:cond delay="400"/>
                                          </p:stCondLst>
                                        </p:cTn>
                                        <p:tgtEl>
                                          <p:spTgt spid="7"/>
                                        </p:tgtEl>
                                        <p:attrNameLst>
                                          <p:attrName>r</p:attrName>
                                        </p:attrNameLst>
                                      </p:cBhvr>
                                    </p:animRot>
                                    <p:animRot by="-240000">
                                      <p:cBhvr>
                                        <p:cTn id="17" dur="200" fill="hold">
                                          <p:stCondLst>
                                            <p:cond delay="600"/>
                                          </p:stCondLst>
                                        </p:cTn>
                                        <p:tgtEl>
                                          <p:spTgt spid="7"/>
                                        </p:tgtEl>
                                        <p:attrNameLst>
                                          <p:attrName>r</p:attrName>
                                        </p:attrNameLst>
                                      </p:cBhvr>
                                    </p:animRot>
                                    <p:animRot by="120000">
                                      <p:cBhvr>
                                        <p:cTn id="18" dur="200" fill="hold">
                                          <p:stCondLst>
                                            <p:cond delay="800"/>
                                          </p:stCondLst>
                                        </p:cTn>
                                        <p:tgtEl>
                                          <p:spTgt spid="7"/>
                                        </p:tgtEl>
                                        <p:attrNameLst>
                                          <p:attrName>r</p:attrName>
                                        </p:attrNameLst>
                                      </p:cBhvr>
                                    </p:animRot>
                                  </p:childTnLst>
                                </p:cTn>
                              </p:par>
                            </p:childTnLst>
                          </p:cTn>
                        </p:par>
                      </p:childTnLst>
                    </p:cTn>
                  </p:par>
                  <p:par>
                    <p:cTn id="19" fill="hold">
                      <p:stCondLst>
                        <p:cond delay="indefinite"/>
                      </p:stCondLst>
                      <p:childTnLst>
                        <p:par>
                          <p:cTn id="20" fill="hold">
                            <p:stCondLst>
                              <p:cond delay="0"/>
                            </p:stCondLst>
                            <p:childTnLst>
                              <p:par>
                                <p:cTn id="21" presetID="32" presetClass="emph" presetSubtype="0" fill="hold" nodeType="clickEffect">
                                  <p:stCondLst>
                                    <p:cond delay="0"/>
                                  </p:stCondLst>
                                  <p:childTnLst>
                                    <p:animRot by="120000">
                                      <p:cBhvr>
                                        <p:cTn id="22" dur="100" fill="hold">
                                          <p:stCondLst>
                                            <p:cond delay="0"/>
                                          </p:stCondLst>
                                        </p:cTn>
                                        <p:tgtEl>
                                          <p:spTgt spid="8"/>
                                        </p:tgtEl>
                                        <p:attrNameLst>
                                          <p:attrName>r</p:attrName>
                                        </p:attrNameLst>
                                      </p:cBhvr>
                                    </p:animRot>
                                    <p:animRot by="-240000">
                                      <p:cBhvr>
                                        <p:cTn id="23" dur="200" fill="hold">
                                          <p:stCondLst>
                                            <p:cond delay="200"/>
                                          </p:stCondLst>
                                        </p:cTn>
                                        <p:tgtEl>
                                          <p:spTgt spid="8"/>
                                        </p:tgtEl>
                                        <p:attrNameLst>
                                          <p:attrName>r</p:attrName>
                                        </p:attrNameLst>
                                      </p:cBhvr>
                                    </p:animRot>
                                    <p:animRot by="240000">
                                      <p:cBhvr>
                                        <p:cTn id="24" dur="200" fill="hold">
                                          <p:stCondLst>
                                            <p:cond delay="400"/>
                                          </p:stCondLst>
                                        </p:cTn>
                                        <p:tgtEl>
                                          <p:spTgt spid="8"/>
                                        </p:tgtEl>
                                        <p:attrNameLst>
                                          <p:attrName>r</p:attrName>
                                        </p:attrNameLst>
                                      </p:cBhvr>
                                    </p:animRot>
                                    <p:animRot by="-240000">
                                      <p:cBhvr>
                                        <p:cTn id="25" dur="200" fill="hold">
                                          <p:stCondLst>
                                            <p:cond delay="600"/>
                                          </p:stCondLst>
                                        </p:cTn>
                                        <p:tgtEl>
                                          <p:spTgt spid="8"/>
                                        </p:tgtEl>
                                        <p:attrNameLst>
                                          <p:attrName>r</p:attrName>
                                        </p:attrNameLst>
                                      </p:cBhvr>
                                    </p:animRot>
                                    <p:animRot by="120000">
                                      <p:cBhvr>
                                        <p:cTn id="26" dur="200" fill="hold">
                                          <p:stCondLst>
                                            <p:cond delay="800"/>
                                          </p:stCondLst>
                                        </p:cTn>
                                        <p:tgtEl>
                                          <p:spTgt spid="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ireworks in the sky&#10;&#10;Description automatically generated with medium confidence">
            <a:extLst>
              <a:ext uri="{FF2B5EF4-FFF2-40B4-BE49-F238E27FC236}">
                <a16:creationId xmlns:a16="http://schemas.microsoft.com/office/drawing/2014/main" id="{D172875F-4435-4ABF-B300-40685FA3AB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
            <a:ext cx="9144000" cy="5143500"/>
          </a:xfrm>
          <a:prstGeom prst="rect">
            <a:avLst/>
          </a:prstGeom>
        </p:spPr>
      </p:pic>
      <p:pic>
        <p:nvPicPr>
          <p:cNvPr id="12" name="Picture 11">
            <a:extLst>
              <a:ext uri="{FF2B5EF4-FFF2-40B4-BE49-F238E27FC236}">
                <a16:creationId xmlns:a16="http://schemas.microsoft.com/office/drawing/2014/main" id="{D5F7F2D3-6E8B-46DB-A1E1-4FA5734FFE49}"/>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400000"/>
                    </a14:imgEffect>
                    <a14:imgEffect>
                      <a14:brightnessContrast bright="40000" contrast="40000"/>
                    </a14:imgEffect>
                  </a14:imgLayer>
                </a14:imgProps>
              </a:ext>
            </a:extLst>
          </a:blip>
          <a:srcRect l="30272" t="6539" r="30123" b="6591"/>
          <a:stretch/>
        </p:blipFill>
        <p:spPr>
          <a:xfrm>
            <a:off x="3381555" y="776378"/>
            <a:ext cx="2648310" cy="3588589"/>
          </a:xfrm>
          <a:prstGeom prst="rect">
            <a:avLst/>
          </a:prstGeom>
          <a:noFill/>
          <a:ln>
            <a:noFill/>
          </a:ln>
        </p:spPr>
      </p:pic>
      <p:sp>
        <p:nvSpPr>
          <p:cNvPr id="2" name="TextBox 1">
            <a:extLst>
              <a:ext uri="{FF2B5EF4-FFF2-40B4-BE49-F238E27FC236}">
                <a16:creationId xmlns:a16="http://schemas.microsoft.com/office/drawing/2014/main" id="{E49F357C-0665-4FA2-BABF-7DA019F9DEAC}"/>
              </a:ext>
            </a:extLst>
          </p:cNvPr>
          <p:cNvSpPr txBox="1"/>
          <p:nvPr/>
        </p:nvSpPr>
        <p:spPr>
          <a:xfrm>
            <a:off x="215661" y="582283"/>
            <a:ext cx="2014268" cy="923330"/>
          </a:xfrm>
          <a:prstGeom prst="rect">
            <a:avLst/>
          </a:prstGeom>
          <a:noFill/>
        </p:spPr>
        <p:txBody>
          <a:bodyPr wrap="square" rtlCol="0">
            <a:spAutoFit/>
          </a:bodyPr>
          <a:lstStyle/>
          <a:p>
            <a:pPr defTabSz="685800">
              <a:buClrTx/>
              <a:defRPr/>
            </a:pPr>
            <a:r>
              <a:rPr lang="en-US" sz="1350" kern="1200" dirty="0">
                <a:solidFill>
                  <a:prstClr val="white"/>
                </a:solidFill>
                <a:latin typeface="Calibri" panose="020F0502020204030204"/>
                <a:ea typeface="+mn-ea"/>
                <a:cs typeface="+mn-cs"/>
              </a:rPr>
              <a:t>Thanks for helping Maggie! Let’s help her learn some more puppet language</a:t>
            </a:r>
            <a:r>
              <a:rPr lang="en-US" sz="1050" dirty="0">
                <a:solidFill>
                  <a:prstClr val="white"/>
                </a:solidFill>
                <a:latin typeface="Calibri" panose="020F0502020204030204"/>
              </a:rPr>
              <a:t>.</a:t>
            </a:r>
            <a:endParaRPr lang="en-US" sz="1350" kern="1200" dirty="0">
              <a:solidFill>
                <a:prstClr val="white"/>
              </a:solidFill>
              <a:latin typeface="Calibri" panose="020F0502020204030204"/>
              <a:ea typeface="+mn-ea"/>
              <a:cs typeface="+mn-cs"/>
            </a:endParaRPr>
          </a:p>
        </p:txBody>
      </p:sp>
    </p:spTree>
    <p:extLst>
      <p:ext uri="{BB962C8B-B14F-4D97-AF65-F5344CB8AC3E}">
        <p14:creationId xmlns:p14="http://schemas.microsoft.com/office/powerpoint/2010/main" val="1915079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2"/>
                                        </p:tgtEl>
                                        <p:attrNameLst>
                                          <p:attrName>r</p:attrName>
                                        </p:attrNameLst>
                                      </p:cBhvr>
                                    </p:animRot>
                                    <p:animRot by="-240000">
                                      <p:cBhvr>
                                        <p:cTn id="7" dur="200" fill="hold">
                                          <p:stCondLst>
                                            <p:cond delay="200"/>
                                          </p:stCondLst>
                                        </p:cTn>
                                        <p:tgtEl>
                                          <p:spTgt spid="12"/>
                                        </p:tgtEl>
                                        <p:attrNameLst>
                                          <p:attrName>r</p:attrName>
                                        </p:attrNameLst>
                                      </p:cBhvr>
                                    </p:animRot>
                                    <p:animRot by="240000">
                                      <p:cBhvr>
                                        <p:cTn id="8" dur="200" fill="hold">
                                          <p:stCondLst>
                                            <p:cond delay="400"/>
                                          </p:stCondLst>
                                        </p:cTn>
                                        <p:tgtEl>
                                          <p:spTgt spid="12"/>
                                        </p:tgtEl>
                                        <p:attrNameLst>
                                          <p:attrName>r</p:attrName>
                                        </p:attrNameLst>
                                      </p:cBhvr>
                                    </p:animRot>
                                    <p:animRot by="-240000">
                                      <p:cBhvr>
                                        <p:cTn id="9" dur="200" fill="hold">
                                          <p:stCondLst>
                                            <p:cond delay="600"/>
                                          </p:stCondLst>
                                        </p:cTn>
                                        <p:tgtEl>
                                          <p:spTgt spid="12"/>
                                        </p:tgtEl>
                                        <p:attrNameLst>
                                          <p:attrName>r</p:attrName>
                                        </p:attrNameLst>
                                      </p:cBhvr>
                                    </p:animRot>
                                    <p:animRot by="120000">
                                      <p:cBhvr>
                                        <p:cTn id="10" dur="200" fill="hold">
                                          <p:stCondLst>
                                            <p:cond delay="800"/>
                                          </p:stCondLst>
                                        </p:cTn>
                                        <p:tgtEl>
                                          <p:spTgt spid="1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10" name="Google Shape;226;p34">
            <a:extLst>
              <a:ext uri="{FF2B5EF4-FFF2-40B4-BE49-F238E27FC236}">
                <a16:creationId xmlns:a16="http://schemas.microsoft.com/office/drawing/2014/main" id="{CD0074CD-260A-47E5-A11A-F963236E8224}"/>
              </a:ext>
            </a:extLst>
          </p:cNvPr>
          <p:cNvSpPr txBox="1"/>
          <p:nvPr/>
        </p:nvSpPr>
        <p:spPr>
          <a:xfrm>
            <a:off x="276009" y="3306451"/>
            <a:ext cx="2378400" cy="61552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dirty="0"/>
              <a:t>See this? This is </a:t>
            </a:r>
            <a:r>
              <a:rPr lang="en-US" dirty="0" err="1"/>
              <a:t>bipo</a:t>
            </a:r>
            <a:r>
              <a:rPr lang="en-US" dirty="0"/>
              <a:t>. </a:t>
            </a:r>
            <a:r>
              <a:rPr lang="en-US" dirty="0" err="1"/>
              <a:t>Bipo</a:t>
            </a:r>
            <a:r>
              <a:rPr lang="en-US" dirty="0"/>
              <a:t> is for buying things. </a:t>
            </a:r>
          </a:p>
        </p:txBody>
      </p:sp>
      <p:pic>
        <p:nvPicPr>
          <p:cNvPr id="11" name="Google Shape;230;p34">
            <a:extLst>
              <a:ext uri="{FF2B5EF4-FFF2-40B4-BE49-F238E27FC236}">
                <a16:creationId xmlns:a16="http://schemas.microsoft.com/office/drawing/2014/main" id="{A2E169B3-F2FB-4F58-8FC4-5DFDD12E8D92}"/>
              </a:ext>
            </a:extLst>
          </p:cNvPr>
          <p:cNvPicPr preferRelativeResize="0"/>
          <p:nvPr/>
        </p:nvPicPr>
        <p:blipFill>
          <a:blip r:embed="rId3">
            <a:alphaModFix/>
          </a:blip>
          <a:stretch>
            <a:fillRect/>
          </a:stretch>
        </p:blipFill>
        <p:spPr>
          <a:xfrm>
            <a:off x="562183" y="1766182"/>
            <a:ext cx="1603050" cy="1603050"/>
          </a:xfrm>
          <a:prstGeom prst="rect">
            <a:avLst/>
          </a:prstGeom>
          <a:noFill/>
          <a:ln>
            <a:noFill/>
          </a:ln>
        </p:spPr>
      </p:pic>
      <p:pic>
        <p:nvPicPr>
          <p:cNvPr id="4" name="Picture 3">
            <a:extLst>
              <a:ext uri="{FF2B5EF4-FFF2-40B4-BE49-F238E27FC236}">
                <a16:creationId xmlns:a16="http://schemas.microsoft.com/office/drawing/2014/main" id="{7A75E008-074F-4181-913E-4685641CACE7}"/>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spTree>
    <p:extLst>
      <p:ext uri="{BB962C8B-B14F-4D97-AF65-F5344CB8AC3E}">
        <p14:creationId xmlns:p14="http://schemas.microsoft.com/office/powerpoint/2010/main" val="1498462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1"/>
                                        </p:tgtEl>
                                        <p:attrNameLst>
                                          <p:attrName>r</p:attrName>
                                        </p:attrNameLst>
                                      </p:cBhvr>
                                    </p:animRot>
                                    <p:animRot by="-240000">
                                      <p:cBhvr>
                                        <p:cTn id="7" dur="200" fill="hold">
                                          <p:stCondLst>
                                            <p:cond delay="200"/>
                                          </p:stCondLst>
                                        </p:cTn>
                                        <p:tgtEl>
                                          <p:spTgt spid="11"/>
                                        </p:tgtEl>
                                        <p:attrNameLst>
                                          <p:attrName>r</p:attrName>
                                        </p:attrNameLst>
                                      </p:cBhvr>
                                    </p:animRot>
                                    <p:animRot by="240000">
                                      <p:cBhvr>
                                        <p:cTn id="8" dur="200" fill="hold">
                                          <p:stCondLst>
                                            <p:cond delay="400"/>
                                          </p:stCondLst>
                                        </p:cTn>
                                        <p:tgtEl>
                                          <p:spTgt spid="11"/>
                                        </p:tgtEl>
                                        <p:attrNameLst>
                                          <p:attrName>r</p:attrName>
                                        </p:attrNameLst>
                                      </p:cBhvr>
                                    </p:animRot>
                                    <p:animRot by="-240000">
                                      <p:cBhvr>
                                        <p:cTn id="9" dur="200" fill="hold">
                                          <p:stCondLst>
                                            <p:cond delay="600"/>
                                          </p:stCondLst>
                                        </p:cTn>
                                        <p:tgtEl>
                                          <p:spTgt spid="11"/>
                                        </p:tgtEl>
                                        <p:attrNameLst>
                                          <p:attrName>r</p:attrName>
                                        </p:attrNameLst>
                                      </p:cBhvr>
                                    </p:animRot>
                                    <p:animRot by="120000">
                                      <p:cBhvr>
                                        <p:cTn id="10" dur="200" fill="hold">
                                          <p:stCondLst>
                                            <p:cond delay="800"/>
                                          </p:stCondLst>
                                        </p:cTn>
                                        <p:tgtEl>
                                          <p:spTgt spid="11"/>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12" name="Google Shape;228;p34">
            <a:extLst>
              <a:ext uri="{FF2B5EF4-FFF2-40B4-BE49-F238E27FC236}">
                <a16:creationId xmlns:a16="http://schemas.microsoft.com/office/drawing/2014/main" id="{92831064-9C91-4D14-9DF6-FC49BEE6FB04}"/>
              </a:ext>
            </a:extLst>
          </p:cNvPr>
          <p:cNvSpPr txBox="1"/>
          <p:nvPr/>
        </p:nvSpPr>
        <p:spPr>
          <a:xfrm>
            <a:off x="5701214" y="1766182"/>
            <a:ext cx="2378400"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dirty="0"/>
              <a:t>See this? It is for eating.</a:t>
            </a:r>
          </a:p>
        </p:txBody>
      </p:sp>
      <p:pic>
        <p:nvPicPr>
          <p:cNvPr id="4" name="Google Shape;230;p34">
            <a:extLst>
              <a:ext uri="{FF2B5EF4-FFF2-40B4-BE49-F238E27FC236}">
                <a16:creationId xmlns:a16="http://schemas.microsoft.com/office/drawing/2014/main" id="{966E8BD4-C83A-4FCE-A8F3-B9B84BBF34F2}"/>
              </a:ext>
            </a:extLst>
          </p:cNvPr>
          <p:cNvPicPr preferRelativeResize="0"/>
          <p:nvPr/>
        </p:nvPicPr>
        <p:blipFill>
          <a:blip r:embed="rId3">
            <a:alphaModFix/>
          </a:blip>
          <a:stretch>
            <a:fillRect/>
          </a:stretch>
        </p:blipFill>
        <p:spPr>
          <a:xfrm>
            <a:off x="562183" y="1766182"/>
            <a:ext cx="1603050" cy="1603050"/>
          </a:xfrm>
          <a:prstGeom prst="rect">
            <a:avLst/>
          </a:prstGeom>
          <a:noFill/>
          <a:ln>
            <a:noFill/>
          </a:ln>
        </p:spPr>
      </p:pic>
      <p:pic>
        <p:nvPicPr>
          <p:cNvPr id="5" name="Picture 4">
            <a:extLst>
              <a:ext uri="{FF2B5EF4-FFF2-40B4-BE49-F238E27FC236}">
                <a16:creationId xmlns:a16="http://schemas.microsoft.com/office/drawing/2014/main" id="{10C8A526-E80D-4541-B9FE-B125B45BAB64}"/>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pic>
        <p:nvPicPr>
          <p:cNvPr id="6" name="Picture 5">
            <a:extLst>
              <a:ext uri="{FF2B5EF4-FFF2-40B4-BE49-F238E27FC236}">
                <a16:creationId xmlns:a16="http://schemas.microsoft.com/office/drawing/2014/main" id="{2A60D06F-CB6E-4F74-843B-CBF9DF0A1B0C}"/>
              </a:ext>
            </a:extLst>
          </p:cNvPr>
          <p:cNvPicPr>
            <a:picLocks noChangeAspect="1"/>
          </p:cNvPicPr>
          <p:nvPr/>
        </p:nvPicPr>
        <p:blipFill>
          <a:blip r:embed="rId6"/>
          <a:stretch>
            <a:fillRect/>
          </a:stretch>
        </p:blipFill>
        <p:spPr>
          <a:xfrm>
            <a:off x="5122217" y="64521"/>
            <a:ext cx="2005482" cy="1636975"/>
          </a:xfrm>
          <a:prstGeom prst="rect">
            <a:avLst/>
          </a:prstGeom>
        </p:spPr>
      </p:pic>
    </p:spTree>
    <p:extLst>
      <p:ext uri="{BB962C8B-B14F-4D97-AF65-F5344CB8AC3E}">
        <p14:creationId xmlns:p14="http://schemas.microsoft.com/office/powerpoint/2010/main" val="578718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6"/>
                                        </p:tgtEl>
                                        <p:attrNameLst>
                                          <p:attrName>r</p:attrName>
                                        </p:attrNameLst>
                                      </p:cBhvr>
                                    </p:animRot>
                                    <p:animRot by="-240000">
                                      <p:cBhvr>
                                        <p:cTn id="7" dur="200" fill="hold">
                                          <p:stCondLst>
                                            <p:cond delay="200"/>
                                          </p:stCondLst>
                                        </p:cTn>
                                        <p:tgtEl>
                                          <p:spTgt spid="6"/>
                                        </p:tgtEl>
                                        <p:attrNameLst>
                                          <p:attrName>r</p:attrName>
                                        </p:attrNameLst>
                                      </p:cBhvr>
                                    </p:animRot>
                                    <p:animRot by="240000">
                                      <p:cBhvr>
                                        <p:cTn id="8" dur="200" fill="hold">
                                          <p:stCondLst>
                                            <p:cond delay="400"/>
                                          </p:stCondLst>
                                        </p:cTn>
                                        <p:tgtEl>
                                          <p:spTgt spid="6"/>
                                        </p:tgtEl>
                                        <p:attrNameLst>
                                          <p:attrName>r</p:attrName>
                                        </p:attrNameLst>
                                      </p:cBhvr>
                                    </p:animRot>
                                    <p:animRot by="-240000">
                                      <p:cBhvr>
                                        <p:cTn id="9" dur="200" fill="hold">
                                          <p:stCondLst>
                                            <p:cond delay="600"/>
                                          </p:stCondLst>
                                        </p:cTn>
                                        <p:tgtEl>
                                          <p:spTgt spid="6"/>
                                        </p:tgtEl>
                                        <p:attrNameLst>
                                          <p:attrName>r</p:attrName>
                                        </p:attrNameLst>
                                      </p:cBhvr>
                                    </p:animRot>
                                    <p:animRot by="120000">
                                      <p:cBhvr>
                                        <p:cTn id="10" dur="200" fill="hold">
                                          <p:stCondLst>
                                            <p:cond delay="800"/>
                                          </p:stCondLst>
                                        </p:cTn>
                                        <p:tgtEl>
                                          <p:spTgt spid="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12" name="Google Shape;228;p34">
            <a:extLst>
              <a:ext uri="{FF2B5EF4-FFF2-40B4-BE49-F238E27FC236}">
                <a16:creationId xmlns:a16="http://schemas.microsoft.com/office/drawing/2014/main" id="{92831064-9C91-4D14-9DF6-FC49BEE6FB04}"/>
              </a:ext>
            </a:extLst>
          </p:cNvPr>
          <p:cNvSpPr txBox="1"/>
          <p:nvPr/>
        </p:nvSpPr>
        <p:spPr>
          <a:xfrm>
            <a:off x="5606478" y="4237533"/>
            <a:ext cx="2378400" cy="61552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dirty="0"/>
              <a:t>See this? It is for buying things.  </a:t>
            </a:r>
          </a:p>
        </p:txBody>
      </p:sp>
      <p:pic>
        <p:nvPicPr>
          <p:cNvPr id="4" name="Google Shape;230;p34">
            <a:extLst>
              <a:ext uri="{FF2B5EF4-FFF2-40B4-BE49-F238E27FC236}">
                <a16:creationId xmlns:a16="http://schemas.microsoft.com/office/drawing/2014/main" id="{966E8BD4-C83A-4FCE-A8F3-B9B84BBF34F2}"/>
              </a:ext>
            </a:extLst>
          </p:cNvPr>
          <p:cNvPicPr preferRelativeResize="0"/>
          <p:nvPr/>
        </p:nvPicPr>
        <p:blipFill>
          <a:blip r:embed="rId3">
            <a:alphaModFix/>
          </a:blip>
          <a:stretch>
            <a:fillRect/>
          </a:stretch>
        </p:blipFill>
        <p:spPr>
          <a:xfrm>
            <a:off x="562183" y="1766182"/>
            <a:ext cx="1603050" cy="1603050"/>
          </a:xfrm>
          <a:prstGeom prst="rect">
            <a:avLst/>
          </a:prstGeom>
          <a:noFill/>
          <a:ln>
            <a:noFill/>
          </a:ln>
        </p:spPr>
      </p:pic>
      <p:pic>
        <p:nvPicPr>
          <p:cNvPr id="5" name="Picture 4">
            <a:extLst>
              <a:ext uri="{FF2B5EF4-FFF2-40B4-BE49-F238E27FC236}">
                <a16:creationId xmlns:a16="http://schemas.microsoft.com/office/drawing/2014/main" id="{10C8A526-E80D-4541-B9FE-B125B45BAB64}"/>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pic>
        <p:nvPicPr>
          <p:cNvPr id="6" name="Picture 5">
            <a:extLst>
              <a:ext uri="{FF2B5EF4-FFF2-40B4-BE49-F238E27FC236}">
                <a16:creationId xmlns:a16="http://schemas.microsoft.com/office/drawing/2014/main" id="{2A60D06F-CB6E-4F74-843B-CBF9DF0A1B0C}"/>
              </a:ext>
            </a:extLst>
          </p:cNvPr>
          <p:cNvPicPr>
            <a:picLocks noChangeAspect="1"/>
          </p:cNvPicPr>
          <p:nvPr/>
        </p:nvPicPr>
        <p:blipFill>
          <a:blip r:embed="rId6"/>
          <a:stretch>
            <a:fillRect/>
          </a:stretch>
        </p:blipFill>
        <p:spPr>
          <a:xfrm>
            <a:off x="5122217" y="64521"/>
            <a:ext cx="2005482" cy="1636975"/>
          </a:xfrm>
          <a:prstGeom prst="rect">
            <a:avLst/>
          </a:prstGeom>
        </p:spPr>
      </p:pic>
      <p:pic>
        <p:nvPicPr>
          <p:cNvPr id="7" name="Google Shape;232;p34">
            <a:extLst>
              <a:ext uri="{FF2B5EF4-FFF2-40B4-BE49-F238E27FC236}">
                <a16:creationId xmlns:a16="http://schemas.microsoft.com/office/drawing/2014/main" id="{3FD9B6DF-00CB-4F3D-8E23-12FBA2335012}"/>
              </a:ext>
            </a:extLst>
          </p:cNvPr>
          <p:cNvPicPr preferRelativeResize="0"/>
          <p:nvPr/>
        </p:nvPicPr>
        <p:blipFill rotWithShape="1">
          <a:blip r:embed="rId7">
            <a:alphaModFix/>
          </a:blip>
          <a:srcRect b="15626"/>
          <a:stretch/>
        </p:blipFill>
        <p:spPr>
          <a:xfrm>
            <a:off x="4650658" y="3076326"/>
            <a:ext cx="2948600" cy="1216850"/>
          </a:xfrm>
          <a:prstGeom prst="rect">
            <a:avLst/>
          </a:prstGeom>
          <a:noFill/>
          <a:ln>
            <a:noFill/>
          </a:ln>
        </p:spPr>
      </p:pic>
    </p:spTree>
    <p:extLst>
      <p:ext uri="{BB962C8B-B14F-4D97-AF65-F5344CB8AC3E}">
        <p14:creationId xmlns:p14="http://schemas.microsoft.com/office/powerpoint/2010/main" val="3384681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7"/>
                                        </p:tgtEl>
                                        <p:attrNameLst>
                                          <p:attrName>r</p:attrName>
                                        </p:attrNameLst>
                                      </p:cBhvr>
                                    </p:animRot>
                                    <p:animRot by="-240000">
                                      <p:cBhvr>
                                        <p:cTn id="7" dur="200" fill="hold">
                                          <p:stCondLst>
                                            <p:cond delay="200"/>
                                          </p:stCondLst>
                                        </p:cTn>
                                        <p:tgtEl>
                                          <p:spTgt spid="7"/>
                                        </p:tgtEl>
                                        <p:attrNameLst>
                                          <p:attrName>r</p:attrName>
                                        </p:attrNameLst>
                                      </p:cBhvr>
                                    </p:animRot>
                                    <p:animRot by="240000">
                                      <p:cBhvr>
                                        <p:cTn id="8" dur="200" fill="hold">
                                          <p:stCondLst>
                                            <p:cond delay="400"/>
                                          </p:stCondLst>
                                        </p:cTn>
                                        <p:tgtEl>
                                          <p:spTgt spid="7"/>
                                        </p:tgtEl>
                                        <p:attrNameLst>
                                          <p:attrName>r</p:attrName>
                                        </p:attrNameLst>
                                      </p:cBhvr>
                                    </p:animRot>
                                    <p:animRot by="-240000">
                                      <p:cBhvr>
                                        <p:cTn id="9" dur="200" fill="hold">
                                          <p:stCondLst>
                                            <p:cond delay="600"/>
                                          </p:stCondLst>
                                        </p:cTn>
                                        <p:tgtEl>
                                          <p:spTgt spid="7"/>
                                        </p:tgtEl>
                                        <p:attrNameLst>
                                          <p:attrName>r</p:attrName>
                                        </p:attrNameLst>
                                      </p:cBhvr>
                                    </p:animRot>
                                    <p:animRot by="120000">
                                      <p:cBhvr>
                                        <p:cTn id="10" dur="200" fill="hold">
                                          <p:stCondLst>
                                            <p:cond delay="800"/>
                                          </p:stCondLst>
                                        </p:cTn>
                                        <p:tgtEl>
                                          <p:spTgt spid="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pic>
        <p:nvPicPr>
          <p:cNvPr id="4" name="Google Shape;230;p34">
            <a:extLst>
              <a:ext uri="{FF2B5EF4-FFF2-40B4-BE49-F238E27FC236}">
                <a16:creationId xmlns:a16="http://schemas.microsoft.com/office/drawing/2014/main" id="{966E8BD4-C83A-4FCE-A8F3-B9B84BBF34F2}"/>
              </a:ext>
            </a:extLst>
          </p:cNvPr>
          <p:cNvPicPr preferRelativeResize="0"/>
          <p:nvPr/>
        </p:nvPicPr>
        <p:blipFill>
          <a:blip r:embed="rId3">
            <a:alphaModFix/>
          </a:blip>
          <a:stretch>
            <a:fillRect/>
          </a:stretch>
        </p:blipFill>
        <p:spPr>
          <a:xfrm>
            <a:off x="562183" y="1766182"/>
            <a:ext cx="1603050" cy="1603050"/>
          </a:xfrm>
          <a:prstGeom prst="rect">
            <a:avLst/>
          </a:prstGeom>
          <a:noFill/>
          <a:ln>
            <a:noFill/>
          </a:ln>
        </p:spPr>
      </p:pic>
      <p:pic>
        <p:nvPicPr>
          <p:cNvPr id="5" name="Picture 4">
            <a:extLst>
              <a:ext uri="{FF2B5EF4-FFF2-40B4-BE49-F238E27FC236}">
                <a16:creationId xmlns:a16="http://schemas.microsoft.com/office/drawing/2014/main" id="{10C8A526-E80D-4541-B9FE-B125B45BAB64}"/>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pic>
        <p:nvPicPr>
          <p:cNvPr id="6" name="Picture 5">
            <a:extLst>
              <a:ext uri="{FF2B5EF4-FFF2-40B4-BE49-F238E27FC236}">
                <a16:creationId xmlns:a16="http://schemas.microsoft.com/office/drawing/2014/main" id="{2A60D06F-CB6E-4F74-843B-CBF9DF0A1B0C}"/>
              </a:ext>
            </a:extLst>
          </p:cNvPr>
          <p:cNvPicPr>
            <a:picLocks noChangeAspect="1"/>
          </p:cNvPicPr>
          <p:nvPr/>
        </p:nvPicPr>
        <p:blipFill>
          <a:blip r:embed="rId6"/>
          <a:stretch>
            <a:fillRect/>
          </a:stretch>
        </p:blipFill>
        <p:spPr>
          <a:xfrm>
            <a:off x="5122217" y="64521"/>
            <a:ext cx="2005482" cy="1636975"/>
          </a:xfrm>
          <a:prstGeom prst="rect">
            <a:avLst/>
          </a:prstGeom>
        </p:spPr>
      </p:pic>
      <p:pic>
        <p:nvPicPr>
          <p:cNvPr id="7" name="Google Shape;232;p34">
            <a:extLst>
              <a:ext uri="{FF2B5EF4-FFF2-40B4-BE49-F238E27FC236}">
                <a16:creationId xmlns:a16="http://schemas.microsoft.com/office/drawing/2014/main" id="{3FD9B6DF-00CB-4F3D-8E23-12FBA2335012}"/>
              </a:ext>
            </a:extLst>
          </p:cNvPr>
          <p:cNvPicPr preferRelativeResize="0"/>
          <p:nvPr/>
        </p:nvPicPr>
        <p:blipFill rotWithShape="1">
          <a:blip r:embed="rId7">
            <a:alphaModFix/>
          </a:blip>
          <a:srcRect b="15626"/>
          <a:stretch/>
        </p:blipFill>
        <p:spPr>
          <a:xfrm>
            <a:off x="4650658" y="3076326"/>
            <a:ext cx="2948600" cy="1216850"/>
          </a:xfrm>
          <a:prstGeom prst="rect">
            <a:avLst/>
          </a:prstGeom>
          <a:noFill/>
          <a:ln>
            <a:noFill/>
          </a:ln>
        </p:spPr>
      </p:pic>
    </p:spTree>
    <p:extLst>
      <p:ext uri="{BB962C8B-B14F-4D97-AF65-F5344CB8AC3E}">
        <p14:creationId xmlns:p14="http://schemas.microsoft.com/office/powerpoint/2010/main" val="2876725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4"/>
                                        </p:tgtEl>
                                        <p:attrNameLst>
                                          <p:attrName>r</p:attrName>
                                        </p:attrNameLst>
                                      </p:cBhvr>
                                    </p:animRot>
                                    <p:animRot by="-240000">
                                      <p:cBhvr>
                                        <p:cTn id="7" dur="200" fill="hold">
                                          <p:stCondLst>
                                            <p:cond delay="200"/>
                                          </p:stCondLst>
                                        </p:cTn>
                                        <p:tgtEl>
                                          <p:spTgt spid="4"/>
                                        </p:tgtEl>
                                        <p:attrNameLst>
                                          <p:attrName>r</p:attrName>
                                        </p:attrNameLst>
                                      </p:cBhvr>
                                    </p:animRot>
                                    <p:animRot by="240000">
                                      <p:cBhvr>
                                        <p:cTn id="8" dur="200" fill="hold">
                                          <p:stCondLst>
                                            <p:cond delay="400"/>
                                          </p:stCondLst>
                                        </p:cTn>
                                        <p:tgtEl>
                                          <p:spTgt spid="4"/>
                                        </p:tgtEl>
                                        <p:attrNameLst>
                                          <p:attrName>r</p:attrName>
                                        </p:attrNameLst>
                                      </p:cBhvr>
                                    </p:animRot>
                                    <p:animRot by="-240000">
                                      <p:cBhvr>
                                        <p:cTn id="9" dur="200" fill="hold">
                                          <p:stCondLst>
                                            <p:cond delay="600"/>
                                          </p:stCondLst>
                                        </p:cTn>
                                        <p:tgtEl>
                                          <p:spTgt spid="4"/>
                                        </p:tgtEl>
                                        <p:attrNameLst>
                                          <p:attrName>r</p:attrName>
                                        </p:attrNameLst>
                                      </p:cBhvr>
                                    </p:animRot>
                                    <p:animRot by="120000">
                                      <p:cBhvr>
                                        <p:cTn id="10" dur="200" fill="hold">
                                          <p:stCondLst>
                                            <p:cond delay="800"/>
                                          </p:stCondLst>
                                        </p:cTn>
                                        <p:tgtEl>
                                          <p:spTgt spid="4"/>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32" presetClass="emph" presetSubtype="0" fill="hold" nodeType="clickEffect">
                                  <p:stCondLst>
                                    <p:cond delay="0"/>
                                  </p:stCondLst>
                                  <p:childTnLst>
                                    <p:animRot by="120000">
                                      <p:cBhvr>
                                        <p:cTn id="14" dur="100" fill="hold">
                                          <p:stCondLst>
                                            <p:cond delay="0"/>
                                          </p:stCondLst>
                                        </p:cTn>
                                        <p:tgtEl>
                                          <p:spTgt spid="6"/>
                                        </p:tgtEl>
                                        <p:attrNameLst>
                                          <p:attrName>r</p:attrName>
                                        </p:attrNameLst>
                                      </p:cBhvr>
                                    </p:animRot>
                                    <p:animRot by="-240000">
                                      <p:cBhvr>
                                        <p:cTn id="15" dur="200" fill="hold">
                                          <p:stCondLst>
                                            <p:cond delay="200"/>
                                          </p:stCondLst>
                                        </p:cTn>
                                        <p:tgtEl>
                                          <p:spTgt spid="6"/>
                                        </p:tgtEl>
                                        <p:attrNameLst>
                                          <p:attrName>r</p:attrName>
                                        </p:attrNameLst>
                                      </p:cBhvr>
                                    </p:animRot>
                                    <p:animRot by="240000">
                                      <p:cBhvr>
                                        <p:cTn id="16" dur="200" fill="hold">
                                          <p:stCondLst>
                                            <p:cond delay="400"/>
                                          </p:stCondLst>
                                        </p:cTn>
                                        <p:tgtEl>
                                          <p:spTgt spid="6"/>
                                        </p:tgtEl>
                                        <p:attrNameLst>
                                          <p:attrName>r</p:attrName>
                                        </p:attrNameLst>
                                      </p:cBhvr>
                                    </p:animRot>
                                    <p:animRot by="-240000">
                                      <p:cBhvr>
                                        <p:cTn id="17" dur="200" fill="hold">
                                          <p:stCondLst>
                                            <p:cond delay="600"/>
                                          </p:stCondLst>
                                        </p:cTn>
                                        <p:tgtEl>
                                          <p:spTgt spid="6"/>
                                        </p:tgtEl>
                                        <p:attrNameLst>
                                          <p:attrName>r</p:attrName>
                                        </p:attrNameLst>
                                      </p:cBhvr>
                                    </p:animRot>
                                    <p:animRot by="120000">
                                      <p:cBhvr>
                                        <p:cTn id="18" dur="200" fill="hold">
                                          <p:stCondLst>
                                            <p:cond delay="800"/>
                                          </p:stCondLst>
                                        </p:cTn>
                                        <p:tgtEl>
                                          <p:spTgt spid="6"/>
                                        </p:tgtEl>
                                        <p:attrNameLst>
                                          <p:attrName>r</p:attrName>
                                        </p:attrNameLst>
                                      </p:cBhvr>
                                    </p:animRot>
                                  </p:childTnLst>
                                </p:cTn>
                              </p:par>
                            </p:childTnLst>
                          </p:cTn>
                        </p:par>
                      </p:childTnLst>
                    </p:cTn>
                  </p:par>
                  <p:par>
                    <p:cTn id="19" fill="hold">
                      <p:stCondLst>
                        <p:cond delay="indefinite"/>
                      </p:stCondLst>
                      <p:childTnLst>
                        <p:par>
                          <p:cTn id="20" fill="hold">
                            <p:stCondLst>
                              <p:cond delay="0"/>
                            </p:stCondLst>
                            <p:childTnLst>
                              <p:par>
                                <p:cTn id="21" presetID="32" presetClass="emph" presetSubtype="0" fill="hold" nodeType="clickEffect">
                                  <p:stCondLst>
                                    <p:cond delay="0"/>
                                  </p:stCondLst>
                                  <p:childTnLst>
                                    <p:animRot by="120000">
                                      <p:cBhvr>
                                        <p:cTn id="22" dur="100" fill="hold">
                                          <p:stCondLst>
                                            <p:cond delay="0"/>
                                          </p:stCondLst>
                                        </p:cTn>
                                        <p:tgtEl>
                                          <p:spTgt spid="7"/>
                                        </p:tgtEl>
                                        <p:attrNameLst>
                                          <p:attrName>r</p:attrName>
                                        </p:attrNameLst>
                                      </p:cBhvr>
                                    </p:animRot>
                                    <p:animRot by="-240000">
                                      <p:cBhvr>
                                        <p:cTn id="23" dur="200" fill="hold">
                                          <p:stCondLst>
                                            <p:cond delay="200"/>
                                          </p:stCondLst>
                                        </p:cTn>
                                        <p:tgtEl>
                                          <p:spTgt spid="7"/>
                                        </p:tgtEl>
                                        <p:attrNameLst>
                                          <p:attrName>r</p:attrName>
                                        </p:attrNameLst>
                                      </p:cBhvr>
                                    </p:animRot>
                                    <p:animRot by="240000">
                                      <p:cBhvr>
                                        <p:cTn id="24" dur="200" fill="hold">
                                          <p:stCondLst>
                                            <p:cond delay="400"/>
                                          </p:stCondLst>
                                        </p:cTn>
                                        <p:tgtEl>
                                          <p:spTgt spid="7"/>
                                        </p:tgtEl>
                                        <p:attrNameLst>
                                          <p:attrName>r</p:attrName>
                                        </p:attrNameLst>
                                      </p:cBhvr>
                                    </p:animRot>
                                    <p:animRot by="-240000">
                                      <p:cBhvr>
                                        <p:cTn id="25" dur="200" fill="hold">
                                          <p:stCondLst>
                                            <p:cond delay="600"/>
                                          </p:stCondLst>
                                        </p:cTn>
                                        <p:tgtEl>
                                          <p:spTgt spid="7"/>
                                        </p:tgtEl>
                                        <p:attrNameLst>
                                          <p:attrName>r</p:attrName>
                                        </p:attrNameLst>
                                      </p:cBhvr>
                                    </p:animRot>
                                    <p:animRot by="120000">
                                      <p:cBhvr>
                                        <p:cTn id="26" dur="200" fill="hold">
                                          <p:stCondLst>
                                            <p:cond delay="800"/>
                                          </p:stCondLst>
                                        </p:cTn>
                                        <p:tgtEl>
                                          <p:spTgt spid="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ireworks in the sky&#10;&#10;Description automatically generated with medium confidence">
            <a:extLst>
              <a:ext uri="{FF2B5EF4-FFF2-40B4-BE49-F238E27FC236}">
                <a16:creationId xmlns:a16="http://schemas.microsoft.com/office/drawing/2014/main" id="{D172875F-4435-4ABF-B300-40685FA3AB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
            <a:ext cx="9144000" cy="5143500"/>
          </a:xfrm>
          <a:prstGeom prst="rect">
            <a:avLst/>
          </a:prstGeom>
        </p:spPr>
      </p:pic>
      <p:pic>
        <p:nvPicPr>
          <p:cNvPr id="12" name="Picture 11">
            <a:extLst>
              <a:ext uri="{FF2B5EF4-FFF2-40B4-BE49-F238E27FC236}">
                <a16:creationId xmlns:a16="http://schemas.microsoft.com/office/drawing/2014/main" id="{D5F7F2D3-6E8B-46DB-A1E1-4FA5734FFE49}"/>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400000"/>
                    </a14:imgEffect>
                    <a14:imgEffect>
                      <a14:brightnessContrast bright="40000" contrast="40000"/>
                    </a14:imgEffect>
                  </a14:imgLayer>
                </a14:imgProps>
              </a:ext>
            </a:extLst>
          </a:blip>
          <a:srcRect l="30272" t="6539" r="30123" b="6591"/>
          <a:stretch/>
        </p:blipFill>
        <p:spPr>
          <a:xfrm>
            <a:off x="3381555" y="776378"/>
            <a:ext cx="2648310" cy="3588589"/>
          </a:xfrm>
          <a:prstGeom prst="rect">
            <a:avLst/>
          </a:prstGeom>
          <a:noFill/>
          <a:ln>
            <a:noFill/>
          </a:ln>
        </p:spPr>
      </p:pic>
      <p:sp>
        <p:nvSpPr>
          <p:cNvPr id="2" name="TextBox 1">
            <a:extLst>
              <a:ext uri="{FF2B5EF4-FFF2-40B4-BE49-F238E27FC236}">
                <a16:creationId xmlns:a16="http://schemas.microsoft.com/office/drawing/2014/main" id="{E49F357C-0665-4FA2-BABF-7DA019F9DEAC}"/>
              </a:ext>
            </a:extLst>
          </p:cNvPr>
          <p:cNvSpPr txBox="1"/>
          <p:nvPr/>
        </p:nvSpPr>
        <p:spPr>
          <a:xfrm>
            <a:off x="215661" y="582283"/>
            <a:ext cx="2014268" cy="923330"/>
          </a:xfrm>
          <a:prstGeom prst="rect">
            <a:avLst/>
          </a:prstGeom>
          <a:noFill/>
        </p:spPr>
        <p:txBody>
          <a:bodyPr wrap="square" rtlCol="0">
            <a:spAutoFit/>
          </a:bodyPr>
          <a:lstStyle/>
          <a:p>
            <a:pPr defTabSz="685800">
              <a:buClrTx/>
              <a:defRPr/>
            </a:pPr>
            <a:r>
              <a:rPr lang="en-US" sz="1350" kern="1200" dirty="0">
                <a:solidFill>
                  <a:prstClr val="white"/>
                </a:solidFill>
                <a:latin typeface="Calibri" panose="020F0502020204030204"/>
                <a:ea typeface="+mn-ea"/>
                <a:cs typeface="+mn-cs"/>
              </a:rPr>
              <a:t>Thanks for helping Maggie! Let’s help her learn some more puppet language</a:t>
            </a:r>
            <a:r>
              <a:rPr lang="en-US" sz="1050" dirty="0">
                <a:solidFill>
                  <a:prstClr val="white"/>
                </a:solidFill>
                <a:latin typeface="Calibri" panose="020F0502020204030204"/>
              </a:rPr>
              <a:t>.</a:t>
            </a:r>
            <a:endParaRPr lang="en-US" sz="1350" kern="1200" dirty="0">
              <a:solidFill>
                <a:prstClr val="white"/>
              </a:solidFill>
              <a:latin typeface="Calibri" panose="020F0502020204030204"/>
              <a:ea typeface="+mn-ea"/>
              <a:cs typeface="+mn-cs"/>
            </a:endParaRPr>
          </a:p>
        </p:txBody>
      </p:sp>
    </p:spTree>
    <p:extLst>
      <p:ext uri="{BB962C8B-B14F-4D97-AF65-F5344CB8AC3E}">
        <p14:creationId xmlns:p14="http://schemas.microsoft.com/office/powerpoint/2010/main" val="1162771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2"/>
                                        </p:tgtEl>
                                        <p:attrNameLst>
                                          <p:attrName>r</p:attrName>
                                        </p:attrNameLst>
                                      </p:cBhvr>
                                    </p:animRot>
                                    <p:animRot by="-240000">
                                      <p:cBhvr>
                                        <p:cTn id="7" dur="200" fill="hold">
                                          <p:stCondLst>
                                            <p:cond delay="200"/>
                                          </p:stCondLst>
                                        </p:cTn>
                                        <p:tgtEl>
                                          <p:spTgt spid="12"/>
                                        </p:tgtEl>
                                        <p:attrNameLst>
                                          <p:attrName>r</p:attrName>
                                        </p:attrNameLst>
                                      </p:cBhvr>
                                    </p:animRot>
                                    <p:animRot by="240000">
                                      <p:cBhvr>
                                        <p:cTn id="8" dur="200" fill="hold">
                                          <p:stCondLst>
                                            <p:cond delay="400"/>
                                          </p:stCondLst>
                                        </p:cTn>
                                        <p:tgtEl>
                                          <p:spTgt spid="12"/>
                                        </p:tgtEl>
                                        <p:attrNameLst>
                                          <p:attrName>r</p:attrName>
                                        </p:attrNameLst>
                                      </p:cBhvr>
                                    </p:animRot>
                                    <p:animRot by="-240000">
                                      <p:cBhvr>
                                        <p:cTn id="9" dur="200" fill="hold">
                                          <p:stCondLst>
                                            <p:cond delay="600"/>
                                          </p:stCondLst>
                                        </p:cTn>
                                        <p:tgtEl>
                                          <p:spTgt spid="12"/>
                                        </p:tgtEl>
                                        <p:attrNameLst>
                                          <p:attrName>r</p:attrName>
                                        </p:attrNameLst>
                                      </p:cBhvr>
                                    </p:animRot>
                                    <p:animRot by="120000">
                                      <p:cBhvr>
                                        <p:cTn id="10" dur="200" fill="hold">
                                          <p:stCondLst>
                                            <p:cond delay="800"/>
                                          </p:stCondLst>
                                        </p:cTn>
                                        <p:tgtEl>
                                          <p:spTgt spid="1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17" name="Google Shape;259;p37">
            <a:extLst>
              <a:ext uri="{FF2B5EF4-FFF2-40B4-BE49-F238E27FC236}">
                <a16:creationId xmlns:a16="http://schemas.microsoft.com/office/drawing/2014/main" id="{347F46ED-B9A1-46CD-8465-EE8A79C9EFC0}"/>
              </a:ext>
            </a:extLst>
          </p:cNvPr>
          <p:cNvSpPr txBox="1"/>
          <p:nvPr/>
        </p:nvSpPr>
        <p:spPr>
          <a:xfrm>
            <a:off x="330687" y="3589111"/>
            <a:ext cx="2378400" cy="830966"/>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dirty="0"/>
              <a:t>See this? This is a </a:t>
            </a:r>
            <a:r>
              <a:rPr lang="en-US" dirty="0" err="1"/>
              <a:t>hudi</a:t>
            </a:r>
            <a:r>
              <a:rPr lang="en-US" dirty="0"/>
              <a:t>. </a:t>
            </a:r>
            <a:r>
              <a:rPr lang="en-US" dirty="0" err="1"/>
              <a:t>Hudis</a:t>
            </a:r>
            <a:r>
              <a:rPr lang="en-US" dirty="0"/>
              <a:t> are for making air to breathe. </a:t>
            </a:r>
          </a:p>
        </p:txBody>
      </p:sp>
      <p:pic>
        <p:nvPicPr>
          <p:cNvPr id="18" name="Google Shape;263;p37">
            <a:extLst>
              <a:ext uri="{FF2B5EF4-FFF2-40B4-BE49-F238E27FC236}">
                <a16:creationId xmlns:a16="http://schemas.microsoft.com/office/drawing/2014/main" id="{01FD172D-7520-4778-983D-E8506222EB64}"/>
              </a:ext>
            </a:extLst>
          </p:cNvPr>
          <p:cNvPicPr preferRelativeResize="0"/>
          <p:nvPr/>
        </p:nvPicPr>
        <p:blipFill>
          <a:blip r:embed="rId3">
            <a:alphaModFix/>
          </a:blip>
          <a:stretch>
            <a:fillRect/>
          </a:stretch>
        </p:blipFill>
        <p:spPr>
          <a:xfrm>
            <a:off x="451500" y="2017773"/>
            <a:ext cx="2136775" cy="1416775"/>
          </a:xfrm>
          <a:prstGeom prst="rect">
            <a:avLst/>
          </a:prstGeom>
          <a:noFill/>
          <a:ln>
            <a:noFill/>
          </a:ln>
        </p:spPr>
      </p:pic>
      <p:pic>
        <p:nvPicPr>
          <p:cNvPr id="4" name="Picture 3">
            <a:extLst>
              <a:ext uri="{FF2B5EF4-FFF2-40B4-BE49-F238E27FC236}">
                <a16:creationId xmlns:a16="http://schemas.microsoft.com/office/drawing/2014/main" id="{5E3995DC-E647-402D-AA7C-76E36876D625}"/>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spTree>
    <p:extLst>
      <p:ext uri="{BB962C8B-B14F-4D97-AF65-F5344CB8AC3E}">
        <p14:creationId xmlns:p14="http://schemas.microsoft.com/office/powerpoint/2010/main" val="2562347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8"/>
                                        </p:tgtEl>
                                        <p:attrNameLst>
                                          <p:attrName>r</p:attrName>
                                        </p:attrNameLst>
                                      </p:cBhvr>
                                    </p:animRot>
                                    <p:animRot by="-240000">
                                      <p:cBhvr>
                                        <p:cTn id="7" dur="200" fill="hold">
                                          <p:stCondLst>
                                            <p:cond delay="200"/>
                                          </p:stCondLst>
                                        </p:cTn>
                                        <p:tgtEl>
                                          <p:spTgt spid="18"/>
                                        </p:tgtEl>
                                        <p:attrNameLst>
                                          <p:attrName>r</p:attrName>
                                        </p:attrNameLst>
                                      </p:cBhvr>
                                    </p:animRot>
                                    <p:animRot by="240000">
                                      <p:cBhvr>
                                        <p:cTn id="8" dur="200" fill="hold">
                                          <p:stCondLst>
                                            <p:cond delay="400"/>
                                          </p:stCondLst>
                                        </p:cTn>
                                        <p:tgtEl>
                                          <p:spTgt spid="18"/>
                                        </p:tgtEl>
                                        <p:attrNameLst>
                                          <p:attrName>r</p:attrName>
                                        </p:attrNameLst>
                                      </p:cBhvr>
                                    </p:animRot>
                                    <p:animRot by="-240000">
                                      <p:cBhvr>
                                        <p:cTn id="9" dur="200" fill="hold">
                                          <p:stCondLst>
                                            <p:cond delay="600"/>
                                          </p:stCondLst>
                                        </p:cTn>
                                        <p:tgtEl>
                                          <p:spTgt spid="18"/>
                                        </p:tgtEl>
                                        <p:attrNameLst>
                                          <p:attrName>r</p:attrName>
                                        </p:attrNameLst>
                                      </p:cBhvr>
                                    </p:animRot>
                                    <p:animRot by="120000">
                                      <p:cBhvr>
                                        <p:cTn id="10" dur="200" fill="hold">
                                          <p:stCondLst>
                                            <p:cond delay="800"/>
                                          </p:stCondLst>
                                        </p:cTn>
                                        <p:tgtEl>
                                          <p:spTgt spid="1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23">
            <a:extLst>
              <a:ext uri="{FF2B5EF4-FFF2-40B4-BE49-F238E27FC236}">
                <a16:creationId xmlns:a16="http://schemas.microsoft.com/office/drawing/2014/main" id="{FF91BD3A-5212-442C-90FF-D24D015EBDF7}"/>
              </a:ext>
            </a:extLst>
          </p:cNvPr>
          <p:cNvSpPr/>
          <p:nvPr/>
        </p:nvSpPr>
        <p:spPr>
          <a:xfrm>
            <a:off x="2587519" y="1676371"/>
            <a:ext cx="4030161" cy="2435026"/>
          </a:xfrm>
          <a:prstGeom prst="rect">
            <a:avLst/>
          </a:prstGeom>
          <a:solidFill>
            <a:srgbClr val="203864"/>
          </a:solidFill>
          <a:ln w="12700">
            <a:solidFill>
              <a:srgbClr val="32538F"/>
            </a:solidFill>
            <a:miter/>
          </a:ln>
        </p:spPr>
        <p:txBody>
          <a:bodyPr lIns="26789" tIns="26789" rIns="26789" bIns="26789" anchor="ct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11" name="TextBox 9">
            <a:extLst>
              <a:ext uri="{FF2B5EF4-FFF2-40B4-BE49-F238E27FC236}">
                <a16:creationId xmlns:a16="http://schemas.microsoft.com/office/drawing/2014/main" id="{C92B2771-D4CA-40A2-A94B-2CBD246A1E1F}"/>
              </a:ext>
            </a:extLst>
          </p:cNvPr>
          <p:cNvSpPr txBox="1"/>
          <p:nvPr/>
        </p:nvSpPr>
        <p:spPr>
          <a:xfrm>
            <a:off x="3120032" y="1028755"/>
            <a:ext cx="2888034" cy="60593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717" tIns="25717" rIns="25717" bIns="25717">
            <a:spAutoFit/>
          </a:bodyPr>
          <a:lstStyle/>
          <a:p>
            <a:pPr algn="ctr" defTabSz="685800">
              <a:buClrTx/>
              <a:defRPr sz="4600" b="0">
                <a:latin typeface="Avenir"/>
                <a:ea typeface="Avenir"/>
                <a:cs typeface="Avenir"/>
                <a:sym typeface="Avenir Roman"/>
              </a:defRPr>
            </a:pPr>
            <a:r>
              <a:rPr sz="1800" kern="1200" dirty="0">
                <a:solidFill>
                  <a:prstClr val="black"/>
                </a:solidFill>
                <a:latin typeface="Avenir Next"/>
                <a:sym typeface="Avenir Roman"/>
              </a:rPr>
              <a:t>Please enter full screen mode.</a:t>
            </a:r>
          </a:p>
          <a:p>
            <a:pPr algn="ctr" defTabSz="685800">
              <a:buClrTx/>
              <a:defRPr sz="4600" b="0">
                <a:latin typeface="Avenir"/>
                <a:ea typeface="Avenir"/>
                <a:cs typeface="Avenir"/>
                <a:sym typeface="Avenir Roman"/>
              </a:defRPr>
            </a:pPr>
            <a:r>
              <a:rPr lang="en-US" sz="1800" kern="1200" dirty="0">
                <a:solidFill>
                  <a:prstClr val="black"/>
                </a:solidFill>
                <a:latin typeface="Avenir Next"/>
                <a:sym typeface="Avenir Roman"/>
              </a:rPr>
              <a:t>Click the</a:t>
            </a:r>
            <a:r>
              <a:rPr sz="1800" kern="1200" dirty="0">
                <a:solidFill>
                  <a:prstClr val="black"/>
                </a:solidFill>
                <a:latin typeface="Avenir Next"/>
                <a:sym typeface="Avenir Roman"/>
              </a:rPr>
              <a:t> </a:t>
            </a:r>
            <a:r>
              <a:rPr sz="1800" b="1" kern="1200" dirty="0">
                <a:solidFill>
                  <a:prstClr val="black"/>
                </a:solidFill>
                <a:latin typeface="Avenir Next"/>
                <a:sym typeface="Avenir Roman"/>
              </a:rPr>
              <a:t>full screen icon</a:t>
            </a:r>
            <a:r>
              <a:rPr sz="1800" kern="1200" dirty="0">
                <a:solidFill>
                  <a:prstClr val="black"/>
                </a:solidFill>
                <a:latin typeface="Avenir Next"/>
                <a:sym typeface="Avenir Roman"/>
              </a:rPr>
              <a:t>:</a:t>
            </a:r>
          </a:p>
        </p:txBody>
      </p:sp>
      <p:grpSp>
        <p:nvGrpSpPr>
          <p:cNvPr id="13" name="Group 30">
            <a:extLst>
              <a:ext uri="{FF2B5EF4-FFF2-40B4-BE49-F238E27FC236}">
                <a16:creationId xmlns:a16="http://schemas.microsoft.com/office/drawing/2014/main" id="{77040893-AC98-4A68-996D-15C1E2E9CFBA}"/>
              </a:ext>
            </a:extLst>
          </p:cNvPr>
          <p:cNvGrpSpPr/>
          <p:nvPr/>
        </p:nvGrpSpPr>
        <p:grpSpPr>
          <a:xfrm>
            <a:off x="3285479" y="2335940"/>
            <a:ext cx="2722143" cy="1589357"/>
            <a:chOff x="0" y="-1"/>
            <a:chExt cx="7259045" cy="4238281"/>
          </a:xfrm>
        </p:grpSpPr>
        <p:sp>
          <p:nvSpPr>
            <p:cNvPr id="15" name="Rectangle 25">
              <a:extLst>
                <a:ext uri="{FF2B5EF4-FFF2-40B4-BE49-F238E27FC236}">
                  <a16:creationId xmlns:a16="http://schemas.microsoft.com/office/drawing/2014/main" id="{69F856C3-E6FA-4ED5-A94B-D0600E2BB35B}"/>
                </a:ext>
              </a:extLst>
            </p:cNvPr>
            <p:cNvSpPr/>
            <p:nvPr/>
          </p:nvSpPr>
          <p:spPr>
            <a:xfrm>
              <a:off x="-1" y="-2"/>
              <a:ext cx="7259047" cy="4238283"/>
            </a:xfrm>
            <a:prstGeom prst="rect">
              <a:avLst/>
            </a:prstGeom>
            <a:solidFill>
              <a:srgbClr val="B4C7E7"/>
            </a:solidFill>
            <a:ln w="12700" cap="flat">
              <a:noFill/>
              <a:miter lim="400000"/>
            </a:ln>
            <a:effectLst/>
          </p:spPr>
          <p:txBody>
            <a:bodyPr wrap="square" lIns="26789" tIns="26789" rIns="26789" bIns="26789"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grpSp>
          <p:nvGrpSpPr>
            <p:cNvPr id="17" name="Group 26">
              <a:extLst>
                <a:ext uri="{FF2B5EF4-FFF2-40B4-BE49-F238E27FC236}">
                  <a16:creationId xmlns:a16="http://schemas.microsoft.com/office/drawing/2014/main" id="{B813AF8B-AF16-4D01-8AEC-7219FC30EF94}"/>
                </a:ext>
              </a:extLst>
            </p:cNvPr>
            <p:cNvGrpSpPr/>
            <p:nvPr/>
          </p:nvGrpSpPr>
          <p:grpSpPr>
            <a:xfrm>
              <a:off x="1653719" y="412007"/>
              <a:ext cx="3951608" cy="3414266"/>
              <a:chOff x="-1" y="0"/>
              <a:chExt cx="3951606" cy="3414265"/>
            </a:xfrm>
          </p:grpSpPr>
          <p:sp>
            <p:nvSpPr>
              <p:cNvPr id="18" name="Freeform 27">
                <a:extLst>
                  <a:ext uri="{FF2B5EF4-FFF2-40B4-BE49-F238E27FC236}">
                    <a16:creationId xmlns:a16="http://schemas.microsoft.com/office/drawing/2014/main" id="{FEED23A8-F04F-48D7-B573-2326103286C7}"/>
                  </a:ext>
                </a:extLst>
              </p:cNvPr>
              <p:cNvSpPr/>
              <p:nvPr/>
            </p:nvSpPr>
            <p:spPr>
              <a:xfrm>
                <a:off x="-2" y="1917022"/>
                <a:ext cx="3951608" cy="149724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15475" y="0"/>
                      <a:pt x="19486" y="7502"/>
                      <a:pt x="21199" y="18193"/>
                    </a:cubicBezTo>
                    <a:lnTo>
                      <a:pt x="21600" y="21600"/>
                    </a:lnTo>
                    <a:lnTo>
                      <a:pt x="0" y="21600"/>
                    </a:lnTo>
                    <a:lnTo>
                      <a:pt x="401" y="18193"/>
                    </a:lnTo>
                    <a:cubicBezTo>
                      <a:pt x="2114" y="7502"/>
                      <a:pt x="6125" y="0"/>
                      <a:pt x="10800" y="0"/>
                    </a:cubicBezTo>
                    <a:close/>
                  </a:path>
                </a:pathLst>
              </a:custGeom>
              <a:solidFill>
                <a:srgbClr val="4472C4"/>
              </a:solidFill>
              <a:ln w="12700" cap="flat">
                <a:noFill/>
                <a:miter lim="400000"/>
              </a:ln>
              <a:effectLst/>
            </p:spPr>
            <p:txBody>
              <a:bodyPr wrap="square" lIns="26789" tIns="26789" rIns="26789" bIns="26789"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19" name="Oval 28">
                <a:extLst>
                  <a:ext uri="{FF2B5EF4-FFF2-40B4-BE49-F238E27FC236}">
                    <a16:creationId xmlns:a16="http://schemas.microsoft.com/office/drawing/2014/main" id="{EA2C16B6-18C2-4C68-B9E5-C2FB7B7E996E}"/>
                  </a:ext>
                </a:extLst>
              </p:cNvPr>
              <p:cNvSpPr/>
              <p:nvPr/>
            </p:nvSpPr>
            <p:spPr>
              <a:xfrm>
                <a:off x="716199" y="0"/>
                <a:ext cx="2519202" cy="2519202"/>
              </a:xfrm>
              <a:prstGeom prst="ellipse">
                <a:avLst/>
              </a:prstGeom>
              <a:solidFill>
                <a:srgbClr val="4472C4"/>
              </a:solidFill>
              <a:ln w="101600" cap="flat">
                <a:solidFill>
                  <a:srgbClr val="B4C7E7"/>
                </a:solidFill>
                <a:prstDash val="solid"/>
                <a:miter lim="800000"/>
              </a:ln>
              <a:effectLst/>
            </p:spPr>
            <p:txBody>
              <a:bodyPr wrap="square" lIns="26789" tIns="26789" rIns="26789" bIns="26789"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20" name="Arc 29">
                <a:extLst>
                  <a:ext uri="{FF2B5EF4-FFF2-40B4-BE49-F238E27FC236}">
                    <a16:creationId xmlns:a16="http://schemas.microsoft.com/office/drawing/2014/main" id="{FCD76E34-FBB2-4A9F-B20D-196107F0384D}"/>
                  </a:ext>
                </a:extLst>
              </p:cNvPr>
              <p:cNvSpPr/>
              <p:nvPr/>
            </p:nvSpPr>
            <p:spPr>
              <a:xfrm rot="8100000">
                <a:off x="1687702" y="1305901"/>
                <a:ext cx="576197" cy="57619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929" y="0"/>
                      <a:pt x="21600" y="9671"/>
                      <a:pt x="21600" y="21600"/>
                    </a:cubicBezTo>
                  </a:path>
                </a:pathLst>
              </a:custGeom>
              <a:noFill/>
              <a:ln w="101600" cap="flat">
                <a:solidFill>
                  <a:srgbClr val="B4C7E7"/>
                </a:solidFill>
                <a:prstDash val="solid"/>
                <a:miter lim="800000"/>
              </a:ln>
              <a:effectLst/>
            </p:spPr>
            <p:txBody>
              <a:bodyPr wrap="square" lIns="26789" tIns="26789" rIns="26789" bIns="26789" numCol="1" anchor="ctr">
                <a:noAutofit/>
              </a:bodyPr>
              <a:lstStyle/>
              <a:p>
                <a:pPr defTabSz="685800">
                  <a:buClrTx/>
                  <a:defRPr b="0">
                    <a:latin typeface="Calibri"/>
                    <a:ea typeface="Calibri"/>
                    <a:cs typeface="Calibri"/>
                    <a:sym typeface="Calibri"/>
                  </a:defRPr>
                </a:pPr>
                <a:endParaRPr sz="675" kern="1200">
                  <a:solidFill>
                    <a:prstClr val="black"/>
                  </a:solidFill>
                  <a:latin typeface="Calibri"/>
                  <a:cs typeface="Calibri"/>
                  <a:sym typeface="Calibri"/>
                </a:endParaRPr>
              </a:p>
            </p:txBody>
          </p:sp>
        </p:grpSp>
      </p:grpSp>
      <p:sp>
        <p:nvSpPr>
          <p:cNvPr id="21" name="Oval 41">
            <a:extLst>
              <a:ext uri="{FF2B5EF4-FFF2-40B4-BE49-F238E27FC236}">
                <a16:creationId xmlns:a16="http://schemas.microsoft.com/office/drawing/2014/main" id="{A9240387-B45C-4C85-B558-BCFE41454CEE}"/>
              </a:ext>
            </a:extLst>
          </p:cNvPr>
          <p:cNvSpPr/>
          <p:nvPr/>
        </p:nvSpPr>
        <p:spPr>
          <a:xfrm>
            <a:off x="5855839" y="1555952"/>
            <a:ext cx="883341" cy="883341"/>
          </a:xfrm>
          <a:prstGeom prst="ellipse">
            <a:avLst/>
          </a:prstGeom>
          <a:ln w="101600">
            <a:solidFill>
              <a:srgbClr val="FFC000"/>
            </a:solidFill>
            <a:miter/>
          </a:ln>
        </p:spPr>
        <p:txBody>
          <a:bodyPr lIns="26789" tIns="26789" rIns="26789" bIns="26789" anchor="ct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grpSp>
        <p:nvGrpSpPr>
          <p:cNvPr id="22" name="Group 40">
            <a:extLst>
              <a:ext uri="{FF2B5EF4-FFF2-40B4-BE49-F238E27FC236}">
                <a16:creationId xmlns:a16="http://schemas.microsoft.com/office/drawing/2014/main" id="{6BFDE8F1-5862-439E-9AFD-2E910218FC71}"/>
              </a:ext>
            </a:extLst>
          </p:cNvPr>
          <p:cNvGrpSpPr/>
          <p:nvPr/>
        </p:nvGrpSpPr>
        <p:grpSpPr>
          <a:xfrm>
            <a:off x="6028126" y="1765403"/>
            <a:ext cx="534952" cy="460441"/>
            <a:chOff x="0" y="0"/>
            <a:chExt cx="1408256" cy="1408256"/>
          </a:xfrm>
        </p:grpSpPr>
        <p:sp>
          <p:nvSpPr>
            <p:cNvPr id="23" name="Rounded Rectangle 37">
              <a:extLst>
                <a:ext uri="{FF2B5EF4-FFF2-40B4-BE49-F238E27FC236}">
                  <a16:creationId xmlns:a16="http://schemas.microsoft.com/office/drawing/2014/main" id="{2863B6EB-92AF-4FD2-A576-7FBAE8D71182}"/>
                </a:ext>
              </a:extLst>
            </p:cNvPr>
            <p:cNvSpPr/>
            <p:nvPr/>
          </p:nvSpPr>
          <p:spPr>
            <a:xfrm>
              <a:off x="0" y="0"/>
              <a:ext cx="1408256" cy="1408256"/>
            </a:xfrm>
            <a:prstGeom prst="roundRect">
              <a:avLst>
                <a:gd name="adj" fmla="val 16667"/>
              </a:avLst>
            </a:prstGeom>
            <a:solidFill>
              <a:srgbClr val="2F5597"/>
            </a:solidFill>
            <a:ln w="12700" cap="flat">
              <a:noFill/>
              <a:miter lim="400000"/>
            </a:ln>
            <a:effectLst/>
          </p:spPr>
          <p:txBody>
            <a:bodyPr wrap="square" lIns="53578" tIns="53578" rIns="53578" bIns="53578" numCol="1" anchor="ctr">
              <a:noAutofit/>
            </a:bodyPr>
            <a:lstStyle/>
            <a:p>
              <a:pPr defTabSz="1371600">
                <a:buClrTx/>
                <a:defRPr b="0">
                  <a:solidFill>
                    <a:srgbClr val="FFFFFF"/>
                  </a:solidFill>
                  <a:latin typeface="Calibri"/>
                  <a:ea typeface="Calibri"/>
                  <a:cs typeface="Calibri"/>
                  <a:sym typeface="Calibri"/>
                </a:defRPr>
              </a:pPr>
              <a:endParaRPr sz="1350" kern="1200">
                <a:solidFill>
                  <a:srgbClr val="FFFFFF"/>
                </a:solidFill>
                <a:latin typeface="Calibri"/>
                <a:cs typeface="Calibri"/>
                <a:sym typeface="Calibri"/>
              </a:endParaRPr>
            </a:p>
          </p:txBody>
        </p:sp>
        <p:sp>
          <p:nvSpPr>
            <p:cNvPr id="24" name="Rectangle 32">
              <a:extLst>
                <a:ext uri="{FF2B5EF4-FFF2-40B4-BE49-F238E27FC236}">
                  <a16:creationId xmlns:a16="http://schemas.microsoft.com/office/drawing/2014/main" id="{35865C4C-0EAA-49DB-A610-F97709B948F4}"/>
                </a:ext>
              </a:extLst>
            </p:cNvPr>
            <p:cNvSpPr/>
            <p:nvPr/>
          </p:nvSpPr>
          <p:spPr>
            <a:xfrm>
              <a:off x="373677" y="361225"/>
              <a:ext cx="685801" cy="685803"/>
            </a:xfrm>
            <a:prstGeom prst="rect">
              <a:avLst/>
            </a:prstGeom>
            <a:solidFill>
              <a:srgbClr val="2F5597"/>
            </a:solidFill>
            <a:ln w="50800" cap="flat">
              <a:solidFill>
                <a:srgbClr val="DAE3F3"/>
              </a:solidFill>
              <a:prstDash val="solid"/>
              <a:miter lim="800000"/>
            </a:ln>
            <a:effectLst/>
          </p:spPr>
          <p:txBody>
            <a:bodyPr wrap="square" lIns="53578" tIns="53578" rIns="53578" bIns="53578" numCol="1" anchor="ctr">
              <a:noAutofit/>
            </a:bodyPr>
            <a:lstStyle/>
            <a:p>
              <a:pPr defTabSz="1371600">
                <a:buClrTx/>
                <a:defRPr b="0">
                  <a:solidFill>
                    <a:srgbClr val="FFFFFF"/>
                  </a:solidFill>
                  <a:latin typeface="Calibri"/>
                  <a:ea typeface="Calibri"/>
                  <a:cs typeface="Calibri"/>
                  <a:sym typeface="Calibri"/>
                </a:defRPr>
              </a:pPr>
              <a:endParaRPr sz="1350" kern="1200">
                <a:solidFill>
                  <a:srgbClr val="FFFFFF"/>
                </a:solidFill>
                <a:latin typeface="Calibri"/>
                <a:cs typeface="Calibri"/>
                <a:sym typeface="Calibri"/>
              </a:endParaRPr>
            </a:p>
          </p:txBody>
        </p:sp>
        <p:sp>
          <p:nvSpPr>
            <p:cNvPr id="25" name="Rectangle 33">
              <a:extLst>
                <a:ext uri="{FF2B5EF4-FFF2-40B4-BE49-F238E27FC236}">
                  <a16:creationId xmlns:a16="http://schemas.microsoft.com/office/drawing/2014/main" id="{C9FDA662-387C-4B28-A098-DDD204ACA148}"/>
                </a:ext>
              </a:extLst>
            </p:cNvPr>
            <p:cNvSpPr/>
            <p:nvPr/>
          </p:nvSpPr>
          <p:spPr>
            <a:xfrm>
              <a:off x="545127" y="189775"/>
              <a:ext cx="342903" cy="342902"/>
            </a:xfrm>
            <a:prstGeom prst="rect">
              <a:avLst/>
            </a:prstGeom>
            <a:solidFill>
              <a:srgbClr val="2F5597"/>
            </a:solidFill>
            <a:ln w="12700" cap="flat">
              <a:noFill/>
              <a:miter lim="400000"/>
            </a:ln>
            <a:effectLst/>
          </p:spPr>
          <p:txBody>
            <a:bodyPr wrap="square" lIns="53578" tIns="53578" rIns="53578" bIns="53578" numCol="1" anchor="ctr">
              <a:noAutofit/>
            </a:bodyPr>
            <a:lstStyle/>
            <a:p>
              <a:pPr defTabSz="1371600">
                <a:buClrTx/>
                <a:defRPr b="0">
                  <a:solidFill>
                    <a:srgbClr val="FFFFFF"/>
                  </a:solidFill>
                  <a:latin typeface="Calibri"/>
                  <a:ea typeface="Calibri"/>
                  <a:cs typeface="Calibri"/>
                  <a:sym typeface="Calibri"/>
                </a:defRPr>
              </a:pPr>
              <a:endParaRPr sz="1350" kern="1200">
                <a:solidFill>
                  <a:srgbClr val="FFFFFF"/>
                </a:solidFill>
                <a:latin typeface="Calibri"/>
                <a:cs typeface="Calibri"/>
                <a:sym typeface="Calibri"/>
              </a:endParaRPr>
            </a:p>
          </p:txBody>
        </p:sp>
        <p:sp>
          <p:nvSpPr>
            <p:cNvPr id="26" name="Rectangle 34">
              <a:extLst>
                <a:ext uri="{FF2B5EF4-FFF2-40B4-BE49-F238E27FC236}">
                  <a16:creationId xmlns:a16="http://schemas.microsoft.com/office/drawing/2014/main" id="{42479A55-A4FE-4D18-95A1-AC875DECFD6F}"/>
                </a:ext>
              </a:extLst>
            </p:cNvPr>
            <p:cNvSpPr/>
            <p:nvPr/>
          </p:nvSpPr>
          <p:spPr>
            <a:xfrm>
              <a:off x="545127" y="875575"/>
              <a:ext cx="342903" cy="342903"/>
            </a:xfrm>
            <a:prstGeom prst="rect">
              <a:avLst/>
            </a:prstGeom>
            <a:solidFill>
              <a:srgbClr val="2F5597"/>
            </a:solidFill>
            <a:ln w="12700" cap="flat">
              <a:noFill/>
              <a:miter lim="400000"/>
            </a:ln>
            <a:effectLst/>
          </p:spPr>
          <p:txBody>
            <a:bodyPr wrap="square" lIns="53578" tIns="53578" rIns="53578" bIns="53578" numCol="1" anchor="ctr">
              <a:noAutofit/>
            </a:bodyPr>
            <a:lstStyle/>
            <a:p>
              <a:pPr defTabSz="1371600">
                <a:buClrTx/>
                <a:defRPr b="0">
                  <a:solidFill>
                    <a:srgbClr val="FFFFFF"/>
                  </a:solidFill>
                  <a:latin typeface="Calibri"/>
                  <a:ea typeface="Calibri"/>
                  <a:cs typeface="Calibri"/>
                  <a:sym typeface="Calibri"/>
                </a:defRPr>
              </a:pPr>
              <a:endParaRPr sz="1350" kern="1200">
                <a:solidFill>
                  <a:srgbClr val="FFFFFF"/>
                </a:solidFill>
                <a:latin typeface="Calibri"/>
                <a:cs typeface="Calibri"/>
                <a:sym typeface="Calibri"/>
              </a:endParaRPr>
            </a:p>
          </p:txBody>
        </p:sp>
        <p:sp>
          <p:nvSpPr>
            <p:cNvPr id="27" name="Rectangle 35">
              <a:extLst>
                <a:ext uri="{FF2B5EF4-FFF2-40B4-BE49-F238E27FC236}">
                  <a16:creationId xmlns:a16="http://schemas.microsoft.com/office/drawing/2014/main" id="{3547BEB1-8829-42BB-9885-05C88B523C2A}"/>
                </a:ext>
              </a:extLst>
            </p:cNvPr>
            <p:cNvSpPr/>
            <p:nvPr/>
          </p:nvSpPr>
          <p:spPr>
            <a:xfrm>
              <a:off x="202227" y="532675"/>
              <a:ext cx="342902" cy="342902"/>
            </a:xfrm>
            <a:prstGeom prst="rect">
              <a:avLst/>
            </a:prstGeom>
            <a:solidFill>
              <a:srgbClr val="2F5597"/>
            </a:solidFill>
            <a:ln w="12700" cap="flat">
              <a:noFill/>
              <a:miter lim="400000"/>
            </a:ln>
            <a:effectLst/>
          </p:spPr>
          <p:txBody>
            <a:bodyPr wrap="square" lIns="53578" tIns="53578" rIns="53578" bIns="53578" numCol="1" anchor="ctr">
              <a:noAutofit/>
            </a:bodyPr>
            <a:lstStyle/>
            <a:p>
              <a:pPr defTabSz="1371600">
                <a:buClrTx/>
                <a:defRPr b="0">
                  <a:solidFill>
                    <a:srgbClr val="FFFFFF"/>
                  </a:solidFill>
                  <a:latin typeface="Calibri"/>
                  <a:ea typeface="Calibri"/>
                  <a:cs typeface="Calibri"/>
                  <a:sym typeface="Calibri"/>
                </a:defRPr>
              </a:pPr>
              <a:endParaRPr sz="1350" kern="1200">
                <a:solidFill>
                  <a:srgbClr val="FFFFFF"/>
                </a:solidFill>
                <a:latin typeface="Calibri"/>
                <a:cs typeface="Calibri"/>
                <a:sym typeface="Calibri"/>
              </a:endParaRPr>
            </a:p>
          </p:txBody>
        </p:sp>
        <p:sp>
          <p:nvSpPr>
            <p:cNvPr id="28" name="Rectangle 36">
              <a:extLst>
                <a:ext uri="{FF2B5EF4-FFF2-40B4-BE49-F238E27FC236}">
                  <a16:creationId xmlns:a16="http://schemas.microsoft.com/office/drawing/2014/main" id="{C07A6174-B20F-49B8-8864-A39CB1EED80D}"/>
                </a:ext>
              </a:extLst>
            </p:cNvPr>
            <p:cNvSpPr/>
            <p:nvPr/>
          </p:nvSpPr>
          <p:spPr>
            <a:xfrm>
              <a:off x="769980" y="532676"/>
              <a:ext cx="524513" cy="342897"/>
            </a:xfrm>
            <a:prstGeom prst="rect">
              <a:avLst/>
            </a:prstGeom>
            <a:solidFill>
              <a:srgbClr val="2F5597"/>
            </a:solidFill>
            <a:ln w="12700" cap="flat">
              <a:noFill/>
              <a:miter lim="400000"/>
            </a:ln>
            <a:effectLst/>
          </p:spPr>
          <p:txBody>
            <a:bodyPr wrap="square" lIns="53578" tIns="53578" rIns="53578" bIns="53578" numCol="1" anchor="ctr">
              <a:noAutofit/>
            </a:bodyPr>
            <a:lstStyle/>
            <a:p>
              <a:pPr defTabSz="1371600">
                <a:buClrTx/>
                <a:defRPr b="0">
                  <a:solidFill>
                    <a:srgbClr val="FFFFFF"/>
                  </a:solidFill>
                  <a:latin typeface="Calibri"/>
                  <a:ea typeface="Calibri"/>
                  <a:cs typeface="Calibri"/>
                  <a:sym typeface="Calibri"/>
                </a:defRPr>
              </a:pPr>
              <a:endParaRPr sz="1350" kern="1200">
                <a:solidFill>
                  <a:srgbClr val="FFFFFF"/>
                </a:solidFill>
                <a:latin typeface="Calibri"/>
                <a:cs typeface="Calibri"/>
                <a:sym typeface="Calibri"/>
              </a:endParaRPr>
            </a:p>
          </p:txBody>
        </p:sp>
      </p:grpSp>
    </p:spTree>
    <p:extLst>
      <p:ext uri="{BB962C8B-B14F-4D97-AF65-F5344CB8AC3E}">
        <p14:creationId xmlns:p14="http://schemas.microsoft.com/office/powerpoint/2010/main" val="83560405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pic>
        <p:nvPicPr>
          <p:cNvPr id="4" name="Google Shape;263;p37">
            <a:extLst>
              <a:ext uri="{FF2B5EF4-FFF2-40B4-BE49-F238E27FC236}">
                <a16:creationId xmlns:a16="http://schemas.microsoft.com/office/drawing/2014/main" id="{FB36D2DD-637B-46BA-932A-694012638DCF}"/>
              </a:ext>
            </a:extLst>
          </p:cNvPr>
          <p:cNvPicPr preferRelativeResize="0"/>
          <p:nvPr/>
        </p:nvPicPr>
        <p:blipFill>
          <a:blip r:embed="rId3">
            <a:alphaModFix/>
          </a:blip>
          <a:stretch>
            <a:fillRect/>
          </a:stretch>
        </p:blipFill>
        <p:spPr>
          <a:xfrm>
            <a:off x="451500" y="2017773"/>
            <a:ext cx="2136775" cy="1416775"/>
          </a:xfrm>
          <a:prstGeom prst="rect">
            <a:avLst/>
          </a:prstGeom>
          <a:noFill/>
          <a:ln>
            <a:noFill/>
          </a:ln>
        </p:spPr>
      </p:pic>
      <p:sp>
        <p:nvSpPr>
          <p:cNvPr id="5" name="Google Shape;260;p37">
            <a:extLst>
              <a:ext uri="{FF2B5EF4-FFF2-40B4-BE49-F238E27FC236}">
                <a16:creationId xmlns:a16="http://schemas.microsoft.com/office/drawing/2014/main" id="{DB1FF9F6-47E6-4619-94A4-4B639ADB2F42}"/>
              </a:ext>
            </a:extLst>
          </p:cNvPr>
          <p:cNvSpPr txBox="1"/>
          <p:nvPr/>
        </p:nvSpPr>
        <p:spPr>
          <a:xfrm>
            <a:off x="5293898" y="1967093"/>
            <a:ext cx="2378400" cy="61552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dirty="0"/>
              <a:t>See this? It is for moving things around. </a:t>
            </a:r>
          </a:p>
        </p:txBody>
      </p:sp>
      <p:pic>
        <p:nvPicPr>
          <p:cNvPr id="6" name="Google Shape;265;p37">
            <a:extLst>
              <a:ext uri="{FF2B5EF4-FFF2-40B4-BE49-F238E27FC236}">
                <a16:creationId xmlns:a16="http://schemas.microsoft.com/office/drawing/2014/main" id="{C7BB8CC5-64DC-4B7B-9324-3A61C7A2D99C}"/>
              </a:ext>
            </a:extLst>
          </p:cNvPr>
          <p:cNvPicPr preferRelativeResize="0"/>
          <p:nvPr/>
        </p:nvPicPr>
        <p:blipFill>
          <a:blip r:embed="rId4">
            <a:alphaModFix/>
          </a:blip>
          <a:stretch>
            <a:fillRect/>
          </a:stretch>
        </p:blipFill>
        <p:spPr>
          <a:xfrm>
            <a:off x="4822458" y="165210"/>
            <a:ext cx="1756575" cy="1756575"/>
          </a:xfrm>
          <a:prstGeom prst="rect">
            <a:avLst/>
          </a:prstGeom>
          <a:noFill/>
          <a:ln>
            <a:noFill/>
          </a:ln>
        </p:spPr>
      </p:pic>
      <p:pic>
        <p:nvPicPr>
          <p:cNvPr id="7" name="Picture 6">
            <a:extLst>
              <a:ext uri="{FF2B5EF4-FFF2-40B4-BE49-F238E27FC236}">
                <a16:creationId xmlns:a16="http://schemas.microsoft.com/office/drawing/2014/main" id="{D9BB7BF7-5D02-4825-83E6-68C34068F241}"/>
              </a:ext>
            </a:extLst>
          </p:cNvPr>
          <p:cNvPicPr>
            <a:picLocks noChangeAspect="1"/>
          </p:cNvPicPr>
          <p:nvPr/>
        </p:nvPicPr>
        <p:blipFill rotWithShape="1">
          <a:blip r:embed="rId5">
            <a:extLst>
              <a:ext uri="{BEBA8EAE-BF5A-486C-A8C5-ECC9F3942E4B}">
                <a14:imgProps xmlns:a14="http://schemas.microsoft.com/office/drawing/2010/main">
                  <a14:imgLayer r:embed="rId6">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spTree>
    <p:extLst>
      <p:ext uri="{BB962C8B-B14F-4D97-AF65-F5344CB8AC3E}">
        <p14:creationId xmlns:p14="http://schemas.microsoft.com/office/powerpoint/2010/main" val="387064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6"/>
                                        </p:tgtEl>
                                        <p:attrNameLst>
                                          <p:attrName>r</p:attrName>
                                        </p:attrNameLst>
                                      </p:cBhvr>
                                    </p:animRot>
                                    <p:animRot by="-240000">
                                      <p:cBhvr>
                                        <p:cTn id="7" dur="200" fill="hold">
                                          <p:stCondLst>
                                            <p:cond delay="200"/>
                                          </p:stCondLst>
                                        </p:cTn>
                                        <p:tgtEl>
                                          <p:spTgt spid="6"/>
                                        </p:tgtEl>
                                        <p:attrNameLst>
                                          <p:attrName>r</p:attrName>
                                        </p:attrNameLst>
                                      </p:cBhvr>
                                    </p:animRot>
                                    <p:animRot by="240000">
                                      <p:cBhvr>
                                        <p:cTn id="8" dur="200" fill="hold">
                                          <p:stCondLst>
                                            <p:cond delay="400"/>
                                          </p:stCondLst>
                                        </p:cTn>
                                        <p:tgtEl>
                                          <p:spTgt spid="6"/>
                                        </p:tgtEl>
                                        <p:attrNameLst>
                                          <p:attrName>r</p:attrName>
                                        </p:attrNameLst>
                                      </p:cBhvr>
                                    </p:animRot>
                                    <p:animRot by="-240000">
                                      <p:cBhvr>
                                        <p:cTn id="9" dur="200" fill="hold">
                                          <p:stCondLst>
                                            <p:cond delay="600"/>
                                          </p:stCondLst>
                                        </p:cTn>
                                        <p:tgtEl>
                                          <p:spTgt spid="6"/>
                                        </p:tgtEl>
                                        <p:attrNameLst>
                                          <p:attrName>r</p:attrName>
                                        </p:attrNameLst>
                                      </p:cBhvr>
                                    </p:animRot>
                                    <p:animRot by="120000">
                                      <p:cBhvr>
                                        <p:cTn id="10" dur="200" fill="hold">
                                          <p:stCondLst>
                                            <p:cond delay="800"/>
                                          </p:stCondLst>
                                        </p:cTn>
                                        <p:tgtEl>
                                          <p:spTgt spid="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pic>
        <p:nvPicPr>
          <p:cNvPr id="4" name="Google Shape;263;p37">
            <a:extLst>
              <a:ext uri="{FF2B5EF4-FFF2-40B4-BE49-F238E27FC236}">
                <a16:creationId xmlns:a16="http://schemas.microsoft.com/office/drawing/2014/main" id="{D344D9EC-AAF6-45A6-A6C0-26E4AFC8EC26}"/>
              </a:ext>
            </a:extLst>
          </p:cNvPr>
          <p:cNvPicPr preferRelativeResize="0"/>
          <p:nvPr/>
        </p:nvPicPr>
        <p:blipFill>
          <a:blip r:embed="rId3">
            <a:alphaModFix/>
          </a:blip>
          <a:stretch>
            <a:fillRect/>
          </a:stretch>
        </p:blipFill>
        <p:spPr>
          <a:xfrm>
            <a:off x="451500" y="2017773"/>
            <a:ext cx="2136775" cy="1416775"/>
          </a:xfrm>
          <a:prstGeom prst="rect">
            <a:avLst/>
          </a:prstGeom>
          <a:noFill/>
          <a:ln>
            <a:noFill/>
          </a:ln>
        </p:spPr>
      </p:pic>
      <p:sp>
        <p:nvSpPr>
          <p:cNvPr id="5" name="Google Shape;261;p37">
            <a:extLst>
              <a:ext uri="{FF2B5EF4-FFF2-40B4-BE49-F238E27FC236}">
                <a16:creationId xmlns:a16="http://schemas.microsoft.com/office/drawing/2014/main" id="{63B19DD0-42BB-408F-9E2C-D59C6F3FAB26}"/>
              </a:ext>
            </a:extLst>
          </p:cNvPr>
          <p:cNvSpPr txBox="1"/>
          <p:nvPr/>
        </p:nvSpPr>
        <p:spPr>
          <a:xfrm>
            <a:off x="5440141" y="4400557"/>
            <a:ext cx="2378400" cy="61552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dirty="0"/>
              <a:t>See this? It is for making air to breathe. </a:t>
            </a:r>
          </a:p>
        </p:txBody>
      </p:sp>
      <p:pic>
        <p:nvPicPr>
          <p:cNvPr id="6" name="Google Shape;264;p37">
            <a:extLst>
              <a:ext uri="{FF2B5EF4-FFF2-40B4-BE49-F238E27FC236}">
                <a16:creationId xmlns:a16="http://schemas.microsoft.com/office/drawing/2014/main" id="{9F3D3C88-2152-49A3-8048-E4B2091A363B}"/>
              </a:ext>
            </a:extLst>
          </p:cNvPr>
          <p:cNvPicPr preferRelativeResize="0"/>
          <p:nvPr/>
        </p:nvPicPr>
        <p:blipFill>
          <a:blip r:embed="rId4">
            <a:alphaModFix/>
          </a:blip>
          <a:stretch>
            <a:fillRect/>
          </a:stretch>
        </p:blipFill>
        <p:spPr>
          <a:xfrm>
            <a:off x="4933547" y="2643982"/>
            <a:ext cx="1828425" cy="1756575"/>
          </a:xfrm>
          <a:prstGeom prst="rect">
            <a:avLst/>
          </a:prstGeom>
          <a:noFill/>
          <a:ln>
            <a:noFill/>
          </a:ln>
        </p:spPr>
      </p:pic>
      <p:pic>
        <p:nvPicPr>
          <p:cNvPr id="7" name="Picture 6">
            <a:extLst>
              <a:ext uri="{FF2B5EF4-FFF2-40B4-BE49-F238E27FC236}">
                <a16:creationId xmlns:a16="http://schemas.microsoft.com/office/drawing/2014/main" id="{5467F85D-BA93-4415-A2BE-84E6E5B560BB}"/>
              </a:ext>
            </a:extLst>
          </p:cNvPr>
          <p:cNvPicPr>
            <a:picLocks noChangeAspect="1"/>
          </p:cNvPicPr>
          <p:nvPr/>
        </p:nvPicPr>
        <p:blipFill rotWithShape="1">
          <a:blip r:embed="rId5">
            <a:extLst>
              <a:ext uri="{BEBA8EAE-BF5A-486C-A8C5-ECC9F3942E4B}">
                <a14:imgProps xmlns:a14="http://schemas.microsoft.com/office/drawing/2010/main">
                  <a14:imgLayer r:embed="rId6">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pic>
        <p:nvPicPr>
          <p:cNvPr id="8" name="Google Shape;265;p37">
            <a:extLst>
              <a:ext uri="{FF2B5EF4-FFF2-40B4-BE49-F238E27FC236}">
                <a16:creationId xmlns:a16="http://schemas.microsoft.com/office/drawing/2014/main" id="{57707103-9181-4BBA-98A1-4FEC3B45B084}"/>
              </a:ext>
            </a:extLst>
          </p:cNvPr>
          <p:cNvPicPr preferRelativeResize="0"/>
          <p:nvPr/>
        </p:nvPicPr>
        <p:blipFill>
          <a:blip r:embed="rId7">
            <a:alphaModFix/>
          </a:blip>
          <a:stretch>
            <a:fillRect/>
          </a:stretch>
        </p:blipFill>
        <p:spPr>
          <a:xfrm>
            <a:off x="4822458" y="165210"/>
            <a:ext cx="1756575" cy="1756575"/>
          </a:xfrm>
          <a:prstGeom prst="rect">
            <a:avLst/>
          </a:prstGeom>
          <a:noFill/>
          <a:ln>
            <a:noFill/>
          </a:ln>
        </p:spPr>
      </p:pic>
    </p:spTree>
    <p:extLst>
      <p:ext uri="{BB962C8B-B14F-4D97-AF65-F5344CB8AC3E}">
        <p14:creationId xmlns:p14="http://schemas.microsoft.com/office/powerpoint/2010/main" val="2224968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6"/>
                                        </p:tgtEl>
                                        <p:attrNameLst>
                                          <p:attrName>r</p:attrName>
                                        </p:attrNameLst>
                                      </p:cBhvr>
                                    </p:animRot>
                                    <p:animRot by="-240000">
                                      <p:cBhvr>
                                        <p:cTn id="7" dur="200" fill="hold">
                                          <p:stCondLst>
                                            <p:cond delay="200"/>
                                          </p:stCondLst>
                                        </p:cTn>
                                        <p:tgtEl>
                                          <p:spTgt spid="6"/>
                                        </p:tgtEl>
                                        <p:attrNameLst>
                                          <p:attrName>r</p:attrName>
                                        </p:attrNameLst>
                                      </p:cBhvr>
                                    </p:animRot>
                                    <p:animRot by="240000">
                                      <p:cBhvr>
                                        <p:cTn id="8" dur="200" fill="hold">
                                          <p:stCondLst>
                                            <p:cond delay="400"/>
                                          </p:stCondLst>
                                        </p:cTn>
                                        <p:tgtEl>
                                          <p:spTgt spid="6"/>
                                        </p:tgtEl>
                                        <p:attrNameLst>
                                          <p:attrName>r</p:attrName>
                                        </p:attrNameLst>
                                      </p:cBhvr>
                                    </p:animRot>
                                    <p:animRot by="-240000">
                                      <p:cBhvr>
                                        <p:cTn id="9" dur="200" fill="hold">
                                          <p:stCondLst>
                                            <p:cond delay="600"/>
                                          </p:stCondLst>
                                        </p:cTn>
                                        <p:tgtEl>
                                          <p:spTgt spid="6"/>
                                        </p:tgtEl>
                                        <p:attrNameLst>
                                          <p:attrName>r</p:attrName>
                                        </p:attrNameLst>
                                      </p:cBhvr>
                                    </p:animRot>
                                    <p:animRot by="120000">
                                      <p:cBhvr>
                                        <p:cTn id="10" dur="200" fill="hold">
                                          <p:stCondLst>
                                            <p:cond delay="800"/>
                                          </p:stCondLst>
                                        </p:cTn>
                                        <p:tgtEl>
                                          <p:spTgt spid="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pic>
        <p:nvPicPr>
          <p:cNvPr id="18" name="Google Shape;263;p37">
            <a:extLst>
              <a:ext uri="{FF2B5EF4-FFF2-40B4-BE49-F238E27FC236}">
                <a16:creationId xmlns:a16="http://schemas.microsoft.com/office/drawing/2014/main" id="{01FD172D-7520-4778-983D-E8506222EB64}"/>
              </a:ext>
            </a:extLst>
          </p:cNvPr>
          <p:cNvPicPr preferRelativeResize="0"/>
          <p:nvPr/>
        </p:nvPicPr>
        <p:blipFill>
          <a:blip r:embed="rId3">
            <a:alphaModFix/>
          </a:blip>
          <a:stretch>
            <a:fillRect/>
          </a:stretch>
        </p:blipFill>
        <p:spPr>
          <a:xfrm>
            <a:off x="431420" y="1623091"/>
            <a:ext cx="2136775" cy="1416775"/>
          </a:xfrm>
          <a:prstGeom prst="rect">
            <a:avLst/>
          </a:prstGeom>
          <a:noFill/>
          <a:ln>
            <a:noFill/>
          </a:ln>
        </p:spPr>
      </p:pic>
      <p:pic>
        <p:nvPicPr>
          <p:cNvPr id="20" name="Google Shape;264;p37">
            <a:extLst>
              <a:ext uri="{FF2B5EF4-FFF2-40B4-BE49-F238E27FC236}">
                <a16:creationId xmlns:a16="http://schemas.microsoft.com/office/drawing/2014/main" id="{9C7517DA-A126-44E3-8770-5FF40FF27F59}"/>
              </a:ext>
            </a:extLst>
          </p:cNvPr>
          <p:cNvPicPr preferRelativeResize="0"/>
          <p:nvPr/>
        </p:nvPicPr>
        <p:blipFill>
          <a:blip r:embed="rId4">
            <a:alphaModFix/>
          </a:blip>
          <a:stretch>
            <a:fillRect/>
          </a:stretch>
        </p:blipFill>
        <p:spPr>
          <a:xfrm>
            <a:off x="5278723" y="3334322"/>
            <a:ext cx="1828425" cy="1756575"/>
          </a:xfrm>
          <a:prstGeom prst="rect">
            <a:avLst/>
          </a:prstGeom>
          <a:noFill/>
          <a:ln>
            <a:noFill/>
          </a:ln>
        </p:spPr>
      </p:pic>
      <p:pic>
        <p:nvPicPr>
          <p:cNvPr id="22" name="Google Shape;265;p37">
            <a:extLst>
              <a:ext uri="{FF2B5EF4-FFF2-40B4-BE49-F238E27FC236}">
                <a16:creationId xmlns:a16="http://schemas.microsoft.com/office/drawing/2014/main" id="{3B4FE67B-9D81-4261-B184-4DA6DBF77347}"/>
              </a:ext>
            </a:extLst>
          </p:cNvPr>
          <p:cNvPicPr preferRelativeResize="0"/>
          <p:nvPr/>
        </p:nvPicPr>
        <p:blipFill>
          <a:blip r:embed="rId5">
            <a:alphaModFix/>
          </a:blip>
          <a:stretch>
            <a:fillRect/>
          </a:stretch>
        </p:blipFill>
        <p:spPr>
          <a:xfrm>
            <a:off x="5278723" y="173489"/>
            <a:ext cx="1756575" cy="1756575"/>
          </a:xfrm>
          <a:prstGeom prst="rect">
            <a:avLst/>
          </a:prstGeom>
          <a:noFill/>
          <a:ln>
            <a:noFill/>
          </a:ln>
        </p:spPr>
      </p:pic>
      <p:pic>
        <p:nvPicPr>
          <p:cNvPr id="5" name="Picture 4">
            <a:extLst>
              <a:ext uri="{FF2B5EF4-FFF2-40B4-BE49-F238E27FC236}">
                <a16:creationId xmlns:a16="http://schemas.microsoft.com/office/drawing/2014/main" id="{7B4A5CCF-507C-47FA-AB1F-3810C4B8A495}"/>
              </a:ext>
            </a:extLst>
          </p:cNvPr>
          <p:cNvPicPr>
            <a:picLocks noChangeAspect="1"/>
          </p:cNvPicPr>
          <p:nvPr/>
        </p:nvPicPr>
        <p:blipFill rotWithShape="1">
          <a:blip r:embed="rId6">
            <a:extLst>
              <a:ext uri="{BEBA8EAE-BF5A-486C-A8C5-ECC9F3942E4B}">
                <a14:imgProps xmlns:a14="http://schemas.microsoft.com/office/drawing/2010/main">
                  <a14:imgLayer r:embed="rId7">
                    <a14:imgEffect>
                      <a14:saturation sat="400000"/>
                    </a14:imgEffect>
                    <a14:imgEffect>
                      <a14:brightnessContrast bright="40000" contrast="40000"/>
                    </a14:imgEffect>
                  </a14:imgLayer>
                </a14:imgProps>
              </a:ext>
            </a:extLst>
          </a:blip>
          <a:srcRect l="30272" t="6539" r="30123" b="37296"/>
          <a:stretch/>
        </p:blipFill>
        <p:spPr>
          <a:xfrm flipH="1">
            <a:off x="86552" y="4511226"/>
            <a:ext cx="725853" cy="526211"/>
          </a:xfrm>
          <a:prstGeom prst="rect">
            <a:avLst/>
          </a:prstGeom>
          <a:noFill/>
          <a:ln>
            <a:noFill/>
          </a:ln>
        </p:spPr>
      </p:pic>
    </p:spTree>
    <p:extLst>
      <p:ext uri="{BB962C8B-B14F-4D97-AF65-F5344CB8AC3E}">
        <p14:creationId xmlns:p14="http://schemas.microsoft.com/office/powerpoint/2010/main" val="2243136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8"/>
                                        </p:tgtEl>
                                        <p:attrNameLst>
                                          <p:attrName>r</p:attrName>
                                        </p:attrNameLst>
                                      </p:cBhvr>
                                    </p:animRot>
                                    <p:animRot by="-240000">
                                      <p:cBhvr>
                                        <p:cTn id="7" dur="200" fill="hold">
                                          <p:stCondLst>
                                            <p:cond delay="200"/>
                                          </p:stCondLst>
                                        </p:cTn>
                                        <p:tgtEl>
                                          <p:spTgt spid="18"/>
                                        </p:tgtEl>
                                        <p:attrNameLst>
                                          <p:attrName>r</p:attrName>
                                        </p:attrNameLst>
                                      </p:cBhvr>
                                    </p:animRot>
                                    <p:animRot by="240000">
                                      <p:cBhvr>
                                        <p:cTn id="8" dur="200" fill="hold">
                                          <p:stCondLst>
                                            <p:cond delay="400"/>
                                          </p:stCondLst>
                                        </p:cTn>
                                        <p:tgtEl>
                                          <p:spTgt spid="18"/>
                                        </p:tgtEl>
                                        <p:attrNameLst>
                                          <p:attrName>r</p:attrName>
                                        </p:attrNameLst>
                                      </p:cBhvr>
                                    </p:animRot>
                                    <p:animRot by="-240000">
                                      <p:cBhvr>
                                        <p:cTn id="9" dur="200" fill="hold">
                                          <p:stCondLst>
                                            <p:cond delay="600"/>
                                          </p:stCondLst>
                                        </p:cTn>
                                        <p:tgtEl>
                                          <p:spTgt spid="18"/>
                                        </p:tgtEl>
                                        <p:attrNameLst>
                                          <p:attrName>r</p:attrName>
                                        </p:attrNameLst>
                                      </p:cBhvr>
                                    </p:animRot>
                                    <p:animRot by="120000">
                                      <p:cBhvr>
                                        <p:cTn id="10" dur="200" fill="hold">
                                          <p:stCondLst>
                                            <p:cond delay="800"/>
                                          </p:stCondLst>
                                        </p:cTn>
                                        <p:tgtEl>
                                          <p:spTgt spid="18"/>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32" presetClass="emph" presetSubtype="0" fill="hold" nodeType="clickEffect">
                                  <p:stCondLst>
                                    <p:cond delay="0"/>
                                  </p:stCondLst>
                                  <p:childTnLst>
                                    <p:animRot by="120000">
                                      <p:cBhvr>
                                        <p:cTn id="14" dur="100" fill="hold">
                                          <p:stCondLst>
                                            <p:cond delay="0"/>
                                          </p:stCondLst>
                                        </p:cTn>
                                        <p:tgtEl>
                                          <p:spTgt spid="22"/>
                                        </p:tgtEl>
                                        <p:attrNameLst>
                                          <p:attrName>r</p:attrName>
                                        </p:attrNameLst>
                                      </p:cBhvr>
                                    </p:animRot>
                                    <p:animRot by="-240000">
                                      <p:cBhvr>
                                        <p:cTn id="15" dur="200" fill="hold">
                                          <p:stCondLst>
                                            <p:cond delay="200"/>
                                          </p:stCondLst>
                                        </p:cTn>
                                        <p:tgtEl>
                                          <p:spTgt spid="22"/>
                                        </p:tgtEl>
                                        <p:attrNameLst>
                                          <p:attrName>r</p:attrName>
                                        </p:attrNameLst>
                                      </p:cBhvr>
                                    </p:animRot>
                                    <p:animRot by="240000">
                                      <p:cBhvr>
                                        <p:cTn id="16" dur="200" fill="hold">
                                          <p:stCondLst>
                                            <p:cond delay="400"/>
                                          </p:stCondLst>
                                        </p:cTn>
                                        <p:tgtEl>
                                          <p:spTgt spid="22"/>
                                        </p:tgtEl>
                                        <p:attrNameLst>
                                          <p:attrName>r</p:attrName>
                                        </p:attrNameLst>
                                      </p:cBhvr>
                                    </p:animRot>
                                    <p:animRot by="-240000">
                                      <p:cBhvr>
                                        <p:cTn id="17" dur="200" fill="hold">
                                          <p:stCondLst>
                                            <p:cond delay="600"/>
                                          </p:stCondLst>
                                        </p:cTn>
                                        <p:tgtEl>
                                          <p:spTgt spid="22"/>
                                        </p:tgtEl>
                                        <p:attrNameLst>
                                          <p:attrName>r</p:attrName>
                                        </p:attrNameLst>
                                      </p:cBhvr>
                                    </p:animRot>
                                    <p:animRot by="120000">
                                      <p:cBhvr>
                                        <p:cTn id="18" dur="200" fill="hold">
                                          <p:stCondLst>
                                            <p:cond delay="800"/>
                                          </p:stCondLst>
                                        </p:cTn>
                                        <p:tgtEl>
                                          <p:spTgt spid="22"/>
                                        </p:tgtEl>
                                        <p:attrNameLst>
                                          <p:attrName>r</p:attrName>
                                        </p:attrNameLst>
                                      </p:cBhvr>
                                    </p:animRot>
                                  </p:childTnLst>
                                </p:cTn>
                              </p:par>
                            </p:childTnLst>
                          </p:cTn>
                        </p:par>
                      </p:childTnLst>
                    </p:cTn>
                  </p:par>
                  <p:par>
                    <p:cTn id="19" fill="hold">
                      <p:stCondLst>
                        <p:cond delay="indefinite"/>
                      </p:stCondLst>
                      <p:childTnLst>
                        <p:par>
                          <p:cTn id="20" fill="hold">
                            <p:stCondLst>
                              <p:cond delay="0"/>
                            </p:stCondLst>
                            <p:childTnLst>
                              <p:par>
                                <p:cTn id="21" presetID="32" presetClass="emph" presetSubtype="0" fill="hold" nodeType="clickEffect">
                                  <p:stCondLst>
                                    <p:cond delay="0"/>
                                  </p:stCondLst>
                                  <p:childTnLst>
                                    <p:animRot by="120000">
                                      <p:cBhvr>
                                        <p:cTn id="22" dur="100" fill="hold">
                                          <p:stCondLst>
                                            <p:cond delay="0"/>
                                          </p:stCondLst>
                                        </p:cTn>
                                        <p:tgtEl>
                                          <p:spTgt spid="20"/>
                                        </p:tgtEl>
                                        <p:attrNameLst>
                                          <p:attrName>r</p:attrName>
                                        </p:attrNameLst>
                                      </p:cBhvr>
                                    </p:animRot>
                                    <p:animRot by="-240000">
                                      <p:cBhvr>
                                        <p:cTn id="23" dur="200" fill="hold">
                                          <p:stCondLst>
                                            <p:cond delay="200"/>
                                          </p:stCondLst>
                                        </p:cTn>
                                        <p:tgtEl>
                                          <p:spTgt spid="20"/>
                                        </p:tgtEl>
                                        <p:attrNameLst>
                                          <p:attrName>r</p:attrName>
                                        </p:attrNameLst>
                                      </p:cBhvr>
                                    </p:animRot>
                                    <p:animRot by="240000">
                                      <p:cBhvr>
                                        <p:cTn id="24" dur="200" fill="hold">
                                          <p:stCondLst>
                                            <p:cond delay="400"/>
                                          </p:stCondLst>
                                        </p:cTn>
                                        <p:tgtEl>
                                          <p:spTgt spid="20"/>
                                        </p:tgtEl>
                                        <p:attrNameLst>
                                          <p:attrName>r</p:attrName>
                                        </p:attrNameLst>
                                      </p:cBhvr>
                                    </p:animRot>
                                    <p:animRot by="-240000">
                                      <p:cBhvr>
                                        <p:cTn id="25" dur="200" fill="hold">
                                          <p:stCondLst>
                                            <p:cond delay="600"/>
                                          </p:stCondLst>
                                        </p:cTn>
                                        <p:tgtEl>
                                          <p:spTgt spid="20"/>
                                        </p:tgtEl>
                                        <p:attrNameLst>
                                          <p:attrName>r</p:attrName>
                                        </p:attrNameLst>
                                      </p:cBhvr>
                                    </p:animRot>
                                    <p:animRot by="120000">
                                      <p:cBhvr>
                                        <p:cTn id="26" dur="200" fill="hold">
                                          <p:stCondLst>
                                            <p:cond delay="800"/>
                                          </p:stCondLst>
                                        </p:cTn>
                                        <p:tgtEl>
                                          <p:spTgt spid="2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ireworks in the sky&#10;&#10;Description automatically generated with medium confidence">
            <a:extLst>
              <a:ext uri="{FF2B5EF4-FFF2-40B4-BE49-F238E27FC236}">
                <a16:creationId xmlns:a16="http://schemas.microsoft.com/office/drawing/2014/main" id="{6FDA589E-C569-4717-9A70-7F1E82AD6B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12" name="Picture 11">
            <a:extLst>
              <a:ext uri="{FF2B5EF4-FFF2-40B4-BE49-F238E27FC236}">
                <a16:creationId xmlns:a16="http://schemas.microsoft.com/office/drawing/2014/main" id="{D5F7F2D3-6E8B-46DB-A1E1-4FA5734FFE49}"/>
              </a:ext>
            </a:extLst>
          </p:cNvPr>
          <p:cNvPicPr>
            <a:picLocks noChangeAspect="1"/>
          </p:cNvPicPr>
          <p:nvPr/>
        </p:nvPicPr>
        <p:blipFill rotWithShape="1">
          <a:blip r:embed="rId4">
            <a:alphaModFix/>
            <a:extLst>
              <a:ext uri="{BEBA8EAE-BF5A-486C-A8C5-ECC9F3942E4B}">
                <a14:imgProps xmlns:a14="http://schemas.microsoft.com/office/drawing/2010/main">
                  <a14:imgLayer r:embed="rId5">
                    <a14:imgEffect>
                      <a14:saturation sat="400000"/>
                    </a14:imgEffect>
                    <a14:imgEffect>
                      <a14:brightnessContrast bright="40000" contrast="40000"/>
                    </a14:imgEffect>
                  </a14:imgLayer>
                </a14:imgProps>
              </a:ext>
            </a:extLst>
          </a:blip>
          <a:srcRect l="30272" t="6539" r="30123" b="6591"/>
          <a:stretch/>
        </p:blipFill>
        <p:spPr>
          <a:xfrm>
            <a:off x="3381555" y="776378"/>
            <a:ext cx="2648310" cy="3588589"/>
          </a:xfrm>
          <a:prstGeom prst="rect">
            <a:avLst/>
          </a:prstGeom>
          <a:noFill/>
          <a:ln>
            <a:noFill/>
          </a:ln>
        </p:spPr>
      </p:pic>
      <p:sp>
        <p:nvSpPr>
          <p:cNvPr id="13" name="TextBox 12">
            <a:extLst>
              <a:ext uri="{FF2B5EF4-FFF2-40B4-BE49-F238E27FC236}">
                <a16:creationId xmlns:a16="http://schemas.microsoft.com/office/drawing/2014/main" id="{A8E5191F-17B2-494A-BEE7-72E7AEFE6756}"/>
              </a:ext>
            </a:extLst>
          </p:cNvPr>
          <p:cNvSpPr txBox="1"/>
          <p:nvPr/>
        </p:nvSpPr>
        <p:spPr>
          <a:xfrm>
            <a:off x="600636" y="542365"/>
            <a:ext cx="1990165" cy="1131079"/>
          </a:xfrm>
          <a:prstGeom prst="rect">
            <a:avLst/>
          </a:prstGeom>
          <a:noFill/>
        </p:spPr>
        <p:txBody>
          <a:bodyPr wrap="square" rtlCol="0">
            <a:spAutoFit/>
          </a:bodyPr>
          <a:lstStyle/>
          <a:p>
            <a:pPr defTabSz="685800">
              <a:buClrTx/>
              <a:defRPr/>
            </a:pPr>
            <a:r>
              <a:rPr lang="en-US" sz="1350" kern="1200" dirty="0">
                <a:solidFill>
                  <a:prstClr val="white"/>
                </a:solidFill>
                <a:latin typeface="Calibri" panose="020F0502020204030204"/>
                <a:ea typeface="+mn-ea"/>
                <a:cs typeface="+mn-cs"/>
              </a:rPr>
              <a:t>Thanks for helping Maggie!  That’s the end of our game! Can I speak to your parent before we end?</a:t>
            </a:r>
          </a:p>
        </p:txBody>
      </p:sp>
    </p:spTree>
    <p:extLst>
      <p:ext uri="{BB962C8B-B14F-4D97-AF65-F5344CB8AC3E}">
        <p14:creationId xmlns:p14="http://schemas.microsoft.com/office/powerpoint/2010/main" val="3952163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2"/>
                                        </p:tgtEl>
                                        <p:attrNameLst>
                                          <p:attrName>r</p:attrName>
                                        </p:attrNameLst>
                                      </p:cBhvr>
                                    </p:animRot>
                                    <p:animRot by="-240000">
                                      <p:cBhvr>
                                        <p:cTn id="7" dur="200" fill="hold">
                                          <p:stCondLst>
                                            <p:cond delay="200"/>
                                          </p:stCondLst>
                                        </p:cTn>
                                        <p:tgtEl>
                                          <p:spTgt spid="12"/>
                                        </p:tgtEl>
                                        <p:attrNameLst>
                                          <p:attrName>r</p:attrName>
                                        </p:attrNameLst>
                                      </p:cBhvr>
                                    </p:animRot>
                                    <p:animRot by="240000">
                                      <p:cBhvr>
                                        <p:cTn id="8" dur="200" fill="hold">
                                          <p:stCondLst>
                                            <p:cond delay="400"/>
                                          </p:stCondLst>
                                        </p:cTn>
                                        <p:tgtEl>
                                          <p:spTgt spid="12"/>
                                        </p:tgtEl>
                                        <p:attrNameLst>
                                          <p:attrName>r</p:attrName>
                                        </p:attrNameLst>
                                      </p:cBhvr>
                                    </p:animRot>
                                    <p:animRot by="-240000">
                                      <p:cBhvr>
                                        <p:cTn id="9" dur="200" fill="hold">
                                          <p:stCondLst>
                                            <p:cond delay="600"/>
                                          </p:stCondLst>
                                        </p:cTn>
                                        <p:tgtEl>
                                          <p:spTgt spid="12"/>
                                        </p:tgtEl>
                                        <p:attrNameLst>
                                          <p:attrName>r</p:attrName>
                                        </p:attrNameLst>
                                      </p:cBhvr>
                                    </p:animRot>
                                    <p:animRot by="120000">
                                      <p:cBhvr>
                                        <p:cTn id="10" dur="200" fill="hold">
                                          <p:stCondLst>
                                            <p:cond delay="800"/>
                                          </p:stCondLst>
                                        </p:cTn>
                                        <p:tgtEl>
                                          <p:spTgt spid="1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2D91FE-91BB-FE4A-B738-D874EDBE6510}"/>
              </a:ext>
            </a:extLst>
          </p:cNvPr>
          <p:cNvSpPr>
            <a:spLocks noGrp="1"/>
          </p:cNvSpPr>
          <p:nvPr>
            <p:ph type="title"/>
          </p:nvPr>
        </p:nvSpPr>
        <p:spPr>
          <a:xfrm>
            <a:off x="627620" y="1689616"/>
            <a:ext cx="7886700" cy="994172"/>
          </a:xfrm>
        </p:spPr>
        <p:txBody>
          <a:bodyPr/>
          <a:lstStyle/>
          <a:p>
            <a:pPr algn="ctr"/>
            <a:r>
              <a:rPr lang="en-US" dirty="0">
                <a:latin typeface="Britannic Bold" panose="020B0903060703020204" pitchFamily="34" charset="77"/>
              </a:rPr>
              <a:t>1. How was the video quality?</a:t>
            </a:r>
          </a:p>
        </p:txBody>
      </p:sp>
      <p:grpSp>
        <p:nvGrpSpPr>
          <p:cNvPr id="35" name="Group 34">
            <a:extLst>
              <a:ext uri="{FF2B5EF4-FFF2-40B4-BE49-F238E27FC236}">
                <a16:creationId xmlns:a16="http://schemas.microsoft.com/office/drawing/2014/main" id="{13F3B938-0FC4-4C13-AA19-1EB6B81B039F}"/>
              </a:ext>
            </a:extLst>
          </p:cNvPr>
          <p:cNvGrpSpPr/>
          <p:nvPr/>
        </p:nvGrpSpPr>
        <p:grpSpPr>
          <a:xfrm>
            <a:off x="270680" y="3125356"/>
            <a:ext cx="8963125" cy="885299"/>
            <a:chOff x="360906" y="5146851"/>
            <a:chExt cx="11950833" cy="1180398"/>
          </a:xfrm>
        </p:grpSpPr>
        <p:pic>
          <p:nvPicPr>
            <p:cNvPr id="24" name="Screen Shot 2020-04-03 at 11.34.38 AM.png" descr="Screen Shot 2020-04-03 at 11.34.38 AM.png">
              <a:extLst>
                <a:ext uri="{FF2B5EF4-FFF2-40B4-BE49-F238E27FC236}">
                  <a16:creationId xmlns:a16="http://schemas.microsoft.com/office/drawing/2014/main" id="{7DD52322-82DF-44B9-B253-3AD202824FE5}"/>
                </a:ext>
              </a:extLst>
            </p:cNvPr>
            <p:cNvPicPr>
              <a:picLocks noChangeAspect="1"/>
            </p:cNvPicPr>
            <p:nvPr/>
          </p:nvPicPr>
          <p:blipFill>
            <a:blip r:embed="rId3"/>
            <a:stretch>
              <a:fillRect/>
            </a:stretch>
          </p:blipFill>
          <p:spPr>
            <a:xfrm>
              <a:off x="360906" y="5176316"/>
              <a:ext cx="11950833" cy="1126507"/>
            </a:xfrm>
            <a:prstGeom prst="rect">
              <a:avLst/>
            </a:prstGeom>
            <a:ln w="12700">
              <a:miter lim="400000"/>
            </a:ln>
          </p:spPr>
        </p:pic>
        <p:sp>
          <p:nvSpPr>
            <p:cNvPr id="25" name="1">
              <a:extLst>
                <a:ext uri="{FF2B5EF4-FFF2-40B4-BE49-F238E27FC236}">
                  <a16:creationId xmlns:a16="http://schemas.microsoft.com/office/drawing/2014/main" id="{462291A0-B8F1-4D3F-A4F7-5A1DF14EA1BA}"/>
                </a:ext>
              </a:extLst>
            </p:cNvPr>
            <p:cNvSpPr txBox="1"/>
            <p:nvPr/>
          </p:nvSpPr>
          <p:spPr>
            <a:xfrm>
              <a:off x="1745886" y="5146851"/>
              <a:ext cx="188539" cy="4234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0092" tIns="20092" rIns="20092" bIns="20092" anchor="ctr">
              <a:spAutoFit/>
            </a:bodyPr>
            <a:lstStyle>
              <a:lvl1pPr>
                <a:defRPr sz="3000"/>
              </a:lvl1pPr>
            </a:lstStyle>
            <a:p>
              <a:pPr defTabSz="342900">
                <a:buClrTx/>
                <a:defRPr/>
              </a:pPr>
              <a:r>
                <a:rPr sz="1800" b="1" kern="1200" dirty="0">
                  <a:solidFill>
                    <a:prstClr val="black"/>
                  </a:solidFill>
                  <a:latin typeface="Avenir Next" panose="020B0503020202020204"/>
                  <a:ea typeface="+mn-ea"/>
                  <a:cs typeface="+mn-cs"/>
                </a:rPr>
                <a:t>1</a:t>
              </a:r>
            </a:p>
          </p:txBody>
        </p:sp>
        <p:sp>
          <p:nvSpPr>
            <p:cNvPr id="26" name="Very poor">
              <a:extLst>
                <a:ext uri="{FF2B5EF4-FFF2-40B4-BE49-F238E27FC236}">
                  <a16:creationId xmlns:a16="http://schemas.microsoft.com/office/drawing/2014/main" id="{A03E0300-F038-4900-B8AB-E77D102AE173}"/>
                </a:ext>
              </a:extLst>
            </p:cNvPr>
            <p:cNvSpPr txBox="1"/>
            <p:nvPr/>
          </p:nvSpPr>
          <p:spPr>
            <a:xfrm>
              <a:off x="965231" y="5898731"/>
              <a:ext cx="1749848" cy="4234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0092" tIns="20092" rIns="20092" bIns="20092" anchor="ctr">
              <a:spAutoFit/>
            </a:bodyPr>
            <a:lstStyle>
              <a:lvl1pPr>
                <a:defRPr sz="3000"/>
              </a:lvl1pPr>
            </a:lstStyle>
            <a:p>
              <a:pPr algn="ctr" defTabSz="342900">
                <a:buClrTx/>
                <a:defRPr/>
              </a:pPr>
              <a:r>
                <a:rPr sz="1800" b="1" kern="1200" dirty="0">
                  <a:solidFill>
                    <a:prstClr val="black"/>
                  </a:solidFill>
                  <a:latin typeface="Avenir Next" panose="020B0503020202020204"/>
                  <a:ea typeface="+mn-ea"/>
                  <a:cs typeface="+mn-cs"/>
                </a:rPr>
                <a:t>Very poor</a:t>
              </a:r>
            </a:p>
          </p:txBody>
        </p:sp>
        <p:sp>
          <p:nvSpPr>
            <p:cNvPr id="27" name="2">
              <a:extLst>
                <a:ext uri="{FF2B5EF4-FFF2-40B4-BE49-F238E27FC236}">
                  <a16:creationId xmlns:a16="http://schemas.microsoft.com/office/drawing/2014/main" id="{29B6C364-C669-4654-8EEA-51BF8BBEC831}"/>
                </a:ext>
              </a:extLst>
            </p:cNvPr>
            <p:cNvSpPr txBox="1"/>
            <p:nvPr/>
          </p:nvSpPr>
          <p:spPr>
            <a:xfrm>
              <a:off x="3860229" y="5146851"/>
              <a:ext cx="188539" cy="4234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0092" tIns="20092" rIns="20092" bIns="20092" anchor="ctr">
              <a:spAutoFit/>
            </a:bodyPr>
            <a:lstStyle>
              <a:lvl1pPr>
                <a:defRPr sz="3000"/>
              </a:lvl1pPr>
            </a:lstStyle>
            <a:p>
              <a:pPr defTabSz="342900">
                <a:buClrTx/>
                <a:defRPr/>
              </a:pPr>
              <a:r>
                <a:rPr sz="1800" b="1" kern="1200" dirty="0">
                  <a:solidFill>
                    <a:prstClr val="black"/>
                  </a:solidFill>
                  <a:latin typeface="Avenir Next" panose="020B0503020202020204"/>
                  <a:ea typeface="+mn-ea"/>
                  <a:cs typeface="+mn-cs"/>
                </a:rPr>
                <a:t>2</a:t>
              </a:r>
            </a:p>
          </p:txBody>
        </p:sp>
        <p:sp>
          <p:nvSpPr>
            <p:cNvPr id="28" name="3">
              <a:extLst>
                <a:ext uri="{FF2B5EF4-FFF2-40B4-BE49-F238E27FC236}">
                  <a16:creationId xmlns:a16="http://schemas.microsoft.com/office/drawing/2014/main" id="{F40BBF48-D1D1-4ACE-958F-CA759C44AD63}"/>
                </a:ext>
              </a:extLst>
            </p:cNvPr>
            <p:cNvSpPr txBox="1"/>
            <p:nvPr/>
          </p:nvSpPr>
          <p:spPr>
            <a:xfrm>
              <a:off x="6112357" y="5146851"/>
              <a:ext cx="188539" cy="4234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0092" tIns="20092" rIns="20092" bIns="20092" anchor="ctr">
              <a:spAutoFit/>
            </a:bodyPr>
            <a:lstStyle>
              <a:lvl1pPr>
                <a:defRPr sz="3000"/>
              </a:lvl1pPr>
            </a:lstStyle>
            <a:p>
              <a:pPr defTabSz="342900">
                <a:buClrTx/>
                <a:defRPr/>
              </a:pPr>
              <a:r>
                <a:rPr sz="1800" b="1" kern="1200" dirty="0">
                  <a:solidFill>
                    <a:prstClr val="black"/>
                  </a:solidFill>
                  <a:latin typeface="Avenir Next" panose="020B0503020202020204"/>
                  <a:ea typeface="+mn-ea"/>
                  <a:cs typeface="+mn-cs"/>
                </a:rPr>
                <a:t>3</a:t>
              </a:r>
            </a:p>
          </p:txBody>
        </p:sp>
        <p:sp>
          <p:nvSpPr>
            <p:cNvPr id="29" name="4">
              <a:extLst>
                <a:ext uri="{FF2B5EF4-FFF2-40B4-BE49-F238E27FC236}">
                  <a16:creationId xmlns:a16="http://schemas.microsoft.com/office/drawing/2014/main" id="{C0C465BC-7805-4BD5-89FC-96122F40DEAB}"/>
                </a:ext>
              </a:extLst>
            </p:cNvPr>
            <p:cNvSpPr txBox="1"/>
            <p:nvPr/>
          </p:nvSpPr>
          <p:spPr>
            <a:xfrm>
              <a:off x="8211678" y="5146851"/>
              <a:ext cx="188539" cy="4234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0092" tIns="20092" rIns="20092" bIns="20092" anchor="ctr">
              <a:spAutoFit/>
            </a:bodyPr>
            <a:lstStyle>
              <a:lvl1pPr>
                <a:defRPr sz="3000"/>
              </a:lvl1pPr>
            </a:lstStyle>
            <a:p>
              <a:pPr defTabSz="342900">
                <a:buClrTx/>
                <a:defRPr/>
              </a:pPr>
              <a:r>
                <a:rPr sz="1800" b="1" kern="1200" dirty="0">
                  <a:solidFill>
                    <a:prstClr val="black"/>
                  </a:solidFill>
                  <a:latin typeface="Avenir Next" panose="020B0503020202020204"/>
                  <a:ea typeface="+mn-ea"/>
                  <a:cs typeface="+mn-cs"/>
                </a:rPr>
                <a:t>4</a:t>
              </a:r>
            </a:p>
          </p:txBody>
        </p:sp>
        <p:sp>
          <p:nvSpPr>
            <p:cNvPr id="30" name="5">
              <a:extLst>
                <a:ext uri="{FF2B5EF4-FFF2-40B4-BE49-F238E27FC236}">
                  <a16:creationId xmlns:a16="http://schemas.microsoft.com/office/drawing/2014/main" id="{8EC5F182-93AE-473C-AFF3-93943F311CA1}"/>
                </a:ext>
              </a:extLst>
            </p:cNvPr>
            <p:cNvSpPr txBox="1"/>
            <p:nvPr/>
          </p:nvSpPr>
          <p:spPr>
            <a:xfrm>
              <a:off x="10449736" y="5146851"/>
              <a:ext cx="188539" cy="4234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0092" tIns="20092" rIns="20092" bIns="20092" anchor="ctr">
              <a:spAutoFit/>
            </a:bodyPr>
            <a:lstStyle>
              <a:lvl1pPr>
                <a:defRPr sz="3000"/>
              </a:lvl1pPr>
            </a:lstStyle>
            <a:p>
              <a:pPr defTabSz="342900">
                <a:buClrTx/>
                <a:defRPr/>
              </a:pPr>
              <a:r>
                <a:rPr sz="1800" b="1" kern="1200" dirty="0">
                  <a:solidFill>
                    <a:prstClr val="black"/>
                  </a:solidFill>
                  <a:latin typeface="Avenir Next" panose="020B0503020202020204"/>
                  <a:ea typeface="+mn-ea"/>
                  <a:cs typeface="+mn-cs"/>
                </a:rPr>
                <a:t>5</a:t>
              </a:r>
            </a:p>
          </p:txBody>
        </p:sp>
        <p:sp>
          <p:nvSpPr>
            <p:cNvPr id="31" name="Moderate">
              <a:extLst>
                <a:ext uri="{FF2B5EF4-FFF2-40B4-BE49-F238E27FC236}">
                  <a16:creationId xmlns:a16="http://schemas.microsoft.com/office/drawing/2014/main" id="{5698E50A-6DA7-4347-B678-FA5FDD0BB857}"/>
                </a:ext>
              </a:extLst>
            </p:cNvPr>
            <p:cNvSpPr txBox="1"/>
            <p:nvPr/>
          </p:nvSpPr>
          <p:spPr>
            <a:xfrm>
              <a:off x="5179202" y="5898731"/>
              <a:ext cx="2054847" cy="4234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0092" tIns="20092" rIns="20092" bIns="20092" anchor="ctr">
              <a:spAutoFit/>
            </a:bodyPr>
            <a:lstStyle>
              <a:lvl1pPr>
                <a:defRPr sz="3000"/>
              </a:lvl1pPr>
            </a:lstStyle>
            <a:p>
              <a:pPr algn="ctr" defTabSz="342900">
                <a:buClrTx/>
                <a:defRPr/>
              </a:pPr>
              <a:r>
                <a:rPr sz="1800" b="1" kern="1200" dirty="0">
                  <a:solidFill>
                    <a:prstClr val="black"/>
                  </a:solidFill>
                  <a:latin typeface="Avenir Next" panose="020B0503020202020204"/>
                  <a:ea typeface="+mn-ea"/>
                  <a:cs typeface="+mn-cs"/>
                </a:rPr>
                <a:t>Moderate</a:t>
              </a:r>
            </a:p>
          </p:txBody>
        </p:sp>
        <p:sp>
          <p:nvSpPr>
            <p:cNvPr id="32" name="Very good">
              <a:extLst>
                <a:ext uri="{FF2B5EF4-FFF2-40B4-BE49-F238E27FC236}">
                  <a16:creationId xmlns:a16="http://schemas.microsoft.com/office/drawing/2014/main" id="{982AF2FF-3C95-4D8F-B1CB-99E25490B83A}"/>
                </a:ext>
              </a:extLst>
            </p:cNvPr>
            <p:cNvSpPr txBox="1"/>
            <p:nvPr/>
          </p:nvSpPr>
          <p:spPr>
            <a:xfrm>
              <a:off x="9572298" y="5903816"/>
              <a:ext cx="1943415" cy="4234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0092" tIns="20092" rIns="20092" bIns="20092" anchor="ctr">
              <a:spAutoFit/>
            </a:bodyPr>
            <a:lstStyle>
              <a:lvl1pPr>
                <a:defRPr sz="3000"/>
              </a:lvl1pPr>
            </a:lstStyle>
            <a:p>
              <a:pPr algn="ctr" defTabSz="342900">
                <a:buClrTx/>
                <a:defRPr/>
              </a:pPr>
              <a:r>
                <a:rPr sz="1800" b="1" kern="1200" dirty="0">
                  <a:solidFill>
                    <a:prstClr val="black"/>
                  </a:solidFill>
                  <a:latin typeface="Avenir Next" panose="020B0503020202020204"/>
                  <a:ea typeface="+mn-ea"/>
                  <a:cs typeface="+mn-cs"/>
                </a:rPr>
                <a:t>Very good</a:t>
              </a:r>
            </a:p>
          </p:txBody>
        </p:sp>
      </p:grpSp>
    </p:spTree>
    <p:extLst>
      <p:ext uri="{BB962C8B-B14F-4D97-AF65-F5344CB8AC3E}">
        <p14:creationId xmlns:p14="http://schemas.microsoft.com/office/powerpoint/2010/main" val="174990451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2D91FE-91BB-FE4A-B738-D874EDBE6510}"/>
              </a:ext>
            </a:extLst>
          </p:cNvPr>
          <p:cNvSpPr>
            <a:spLocks noGrp="1"/>
          </p:cNvSpPr>
          <p:nvPr>
            <p:ph type="title"/>
          </p:nvPr>
        </p:nvSpPr>
        <p:spPr>
          <a:xfrm>
            <a:off x="627620" y="1689616"/>
            <a:ext cx="7886700" cy="994172"/>
          </a:xfrm>
        </p:spPr>
        <p:txBody>
          <a:bodyPr/>
          <a:lstStyle/>
          <a:p>
            <a:pPr algn="ctr"/>
            <a:r>
              <a:rPr lang="en-US" dirty="0">
                <a:latin typeface="Britannic Bold" panose="020B0903060703020204" pitchFamily="34" charset="77"/>
              </a:rPr>
              <a:t>2. How was the sound quality?</a:t>
            </a:r>
          </a:p>
        </p:txBody>
      </p:sp>
      <p:grpSp>
        <p:nvGrpSpPr>
          <p:cNvPr id="35" name="Group 34">
            <a:extLst>
              <a:ext uri="{FF2B5EF4-FFF2-40B4-BE49-F238E27FC236}">
                <a16:creationId xmlns:a16="http://schemas.microsoft.com/office/drawing/2014/main" id="{13F3B938-0FC4-4C13-AA19-1EB6B81B039F}"/>
              </a:ext>
            </a:extLst>
          </p:cNvPr>
          <p:cNvGrpSpPr/>
          <p:nvPr/>
        </p:nvGrpSpPr>
        <p:grpSpPr>
          <a:xfrm>
            <a:off x="270680" y="3125356"/>
            <a:ext cx="8963125" cy="885299"/>
            <a:chOff x="360906" y="5146851"/>
            <a:chExt cx="11950833" cy="1180398"/>
          </a:xfrm>
        </p:grpSpPr>
        <p:pic>
          <p:nvPicPr>
            <p:cNvPr id="24" name="Screen Shot 2020-04-03 at 11.34.38 AM.png" descr="Screen Shot 2020-04-03 at 11.34.38 AM.png">
              <a:extLst>
                <a:ext uri="{FF2B5EF4-FFF2-40B4-BE49-F238E27FC236}">
                  <a16:creationId xmlns:a16="http://schemas.microsoft.com/office/drawing/2014/main" id="{7DD52322-82DF-44B9-B253-3AD202824FE5}"/>
                </a:ext>
              </a:extLst>
            </p:cNvPr>
            <p:cNvPicPr>
              <a:picLocks noChangeAspect="1"/>
            </p:cNvPicPr>
            <p:nvPr/>
          </p:nvPicPr>
          <p:blipFill>
            <a:blip r:embed="rId3"/>
            <a:stretch>
              <a:fillRect/>
            </a:stretch>
          </p:blipFill>
          <p:spPr>
            <a:xfrm>
              <a:off x="360906" y="5176316"/>
              <a:ext cx="11950833" cy="1126507"/>
            </a:xfrm>
            <a:prstGeom prst="rect">
              <a:avLst/>
            </a:prstGeom>
            <a:ln w="12700">
              <a:miter lim="400000"/>
            </a:ln>
          </p:spPr>
        </p:pic>
        <p:sp>
          <p:nvSpPr>
            <p:cNvPr id="25" name="1">
              <a:extLst>
                <a:ext uri="{FF2B5EF4-FFF2-40B4-BE49-F238E27FC236}">
                  <a16:creationId xmlns:a16="http://schemas.microsoft.com/office/drawing/2014/main" id="{462291A0-B8F1-4D3F-A4F7-5A1DF14EA1BA}"/>
                </a:ext>
              </a:extLst>
            </p:cNvPr>
            <p:cNvSpPr txBox="1"/>
            <p:nvPr/>
          </p:nvSpPr>
          <p:spPr>
            <a:xfrm>
              <a:off x="1745886" y="5146851"/>
              <a:ext cx="188539" cy="4234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0092" tIns="20092" rIns="20092" bIns="20092" anchor="ctr">
              <a:spAutoFit/>
            </a:bodyPr>
            <a:lstStyle>
              <a:lvl1pPr>
                <a:defRPr sz="3000"/>
              </a:lvl1pPr>
            </a:lstStyle>
            <a:p>
              <a:pPr defTabSz="342900">
                <a:buClrTx/>
                <a:defRPr/>
              </a:pPr>
              <a:r>
                <a:rPr sz="1800" b="1" kern="1200" dirty="0">
                  <a:solidFill>
                    <a:prstClr val="black"/>
                  </a:solidFill>
                  <a:latin typeface="Avenir Next" panose="020B0503020202020204"/>
                  <a:ea typeface="+mn-ea"/>
                  <a:cs typeface="+mn-cs"/>
                </a:rPr>
                <a:t>1</a:t>
              </a:r>
            </a:p>
          </p:txBody>
        </p:sp>
        <p:sp>
          <p:nvSpPr>
            <p:cNvPr id="26" name="Very poor">
              <a:extLst>
                <a:ext uri="{FF2B5EF4-FFF2-40B4-BE49-F238E27FC236}">
                  <a16:creationId xmlns:a16="http://schemas.microsoft.com/office/drawing/2014/main" id="{A03E0300-F038-4900-B8AB-E77D102AE173}"/>
                </a:ext>
              </a:extLst>
            </p:cNvPr>
            <p:cNvSpPr txBox="1"/>
            <p:nvPr/>
          </p:nvSpPr>
          <p:spPr>
            <a:xfrm>
              <a:off x="965231" y="5898731"/>
              <a:ext cx="1749848" cy="4234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0092" tIns="20092" rIns="20092" bIns="20092" anchor="ctr">
              <a:spAutoFit/>
            </a:bodyPr>
            <a:lstStyle>
              <a:lvl1pPr>
                <a:defRPr sz="3000"/>
              </a:lvl1pPr>
            </a:lstStyle>
            <a:p>
              <a:pPr algn="ctr" defTabSz="342900">
                <a:buClrTx/>
                <a:defRPr/>
              </a:pPr>
              <a:r>
                <a:rPr sz="1800" b="1" kern="1200" dirty="0">
                  <a:solidFill>
                    <a:prstClr val="black"/>
                  </a:solidFill>
                  <a:latin typeface="Avenir Next" panose="020B0503020202020204"/>
                  <a:ea typeface="+mn-ea"/>
                  <a:cs typeface="+mn-cs"/>
                </a:rPr>
                <a:t>Very poor</a:t>
              </a:r>
            </a:p>
          </p:txBody>
        </p:sp>
        <p:sp>
          <p:nvSpPr>
            <p:cNvPr id="27" name="2">
              <a:extLst>
                <a:ext uri="{FF2B5EF4-FFF2-40B4-BE49-F238E27FC236}">
                  <a16:creationId xmlns:a16="http://schemas.microsoft.com/office/drawing/2014/main" id="{29B6C364-C669-4654-8EEA-51BF8BBEC831}"/>
                </a:ext>
              </a:extLst>
            </p:cNvPr>
            <p:cNvSpPr txBox="1"/>
            <p:nvPr/>
          </p:nvSpPr>
          <p:spPr>
            <a:xfrm>
              <a:off x="3860229" y="5146851"/>
              <a:ext cx="188539" cy="4234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0092" tIns="20092" rIns="20092" bIns="20092" anchor="ctr">
              <a:spAutoFit/>
            </a:bodyPr>
            <a:lstStyle>
              <a:lvl1pPr>
                <a:defRPr sz="3000"/>
              </a:lvl1pPr>
            </a:lstStyle>
            <a:p>
              <a:pPr defTabSz="342900">
                <a:buClrTx/>
                <a:defRPr/>
              </a:pPr>
              <a:r>
                <a:rPr sz="1800" b="1" kern="1200" dirty="0">
                  <a:solidFill>
                    <a:prstClr val="black"/>
                  </a:solidFill>
                  <a:latin typeface="Avenir Next" panose="020B0503020202020204"/>
                  <a:ea typeface="+mn-ea"/>
                  <a:cs typeface="+mn-cs"/>
                </a:rPr>
                <a:t>2</a:t>
              </a:r>
            </a:p>
          </p:txBody>
        </p:sp>
        <p:sp>
          <p:nvSpPr>
            <p:cNvPr id="28" name="3">
              <a:extLst>
                <a:ext uri="{FF2B5EF4-FFF2-40B4-BE49-F238E27FC236}">
                  <a16:creationId xmlns:a16="http://schemas.microsoft.com/office/drawing/2014/main" id="{F40BBF48-D1D1-4ACE-958F-CA759C44AD63}"/>
                </a:ext>
              </a:extLst>
            </p:cNvPr>
            <p:cNvSpPr txBox="1"/>
            <p:nvPr/>
          </p:nvSpPr>
          <p:spPr>
            <a:xfrm>
              <a:off x="6112357" y="5146851"/>
              <a:ext cx="188539" cy="4234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0092" tIns="20092" rIns="20092" bIns="20092" anchor="ctr">
              <a:spAutoFit/>
            </a:bodyPr>
            <a:lstStyle>
              <a:lvl1pPr>
                <a:defRPr sz="3000"/>
              </a:lvl1pPr>
            </a:lstStyle>
            <a:p>
              <a:pPr defTabSz="342900">
                <a:buClrTx/>
                <a:defRPr/>
              </a:pPr>
              <a:r>
                <a:rPr sz="1800" b="1" kern="1200" dirty="0">
                  <a:solidFill>
                    <a:prstClr val="black"/>
                  </a:solidFill>
                  <a:latin typeface="Avenir Next" panose="020B0503020202020204"/>
                  <a:ea typeface="+mn-ea"/>
                  <a:cs typeface="+mn-cs"/>
                </a:rPr>
                <a:t>3</a:t>
              </a:r>
            </a:p>
          </p:txBody>
        </p:sp>
        <p:sp>
          <p:nvSpPr>
            <p:cNvPr id="29" name="4">
              <a:extLst>
                <a:ext uri="{FF2B5EF4-FFF2-40B4-BE49-F238E27FC236}">
                  <a16:creationId xmlns:a16="http://schemas.microsoft.com/office/drawing/2014/main" id="{C0C465BC-7805-4BD5-89FC-96122F40DEAB}"/>
                </a:ext>
              </a:extLst>
            </p:cNvPr>
            <p:cNvSpPr txBox="1"/>
            <p:nvPr/>
          </p:nvSpPr>
          <p:spPr>
            <a:xfrm>
              <a:off x="8211678" y="5146851"/>
              <a:ext cx="188539" cy="4234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0092" tIns="20092" rIns="20092" bIns="20092" anchor="ctr">
              <a:spAutoFit/>
            </a:bodyPr>
            <a:lstStyle>
              <a:lvl1pPr>
                <a:defRPr sz="3000"/>
              </a:lvl1pPr>
            </a:lstStyle>
            <a:p>
              <a:pPr defTabSz="342900">
                <a:buClrTx/>
                <a:defRPr/>
              </a:pPr>
              <a:r>
                <a:rPr sz="1800" b="1" kern="1200" dirty="0">
                  <a:solidFill>
                    <a:prstClr val="black"/>
                  </a:solidFill>
                  <a:latin typeface="Avenir Next" panose="020B0503020202020204"/>
                  <a:ea typeface="+mn-ea"/>
                  <a:cs typeface="+mn-cs"/>
                </a:rPr>
                <a:t>4</a:t>
              </a:r>
            </a:p>
          </p:txBody>
        </p:sp>
        <p:sp>
          <p:nvSpPr>
            <p:cNvPr id="30" name="5">
              <a:extLst>
                <a:ext uri="{FF2B5EF4-FFF2-40B4-BE49-F238E27FC236}">
                  <a16:creationId xmlns:a16="http://schemas.microsoft.com/office/drawing/2014/main" id="{8EC5F182-93AE-473C-AFF3-93943F311CA1}"/>
                </a:ext>
              </a:extLst>
            </p:cNvPr>
            <p:cNvSpPr txBox="1"/>
            <p:nvPr/>
          </p:nvSpPr>
          <p:spPr>
            <a:xfrm>
              <a:off x="10449736" y="5146851"/>
              <a:ext cx="188539" cy="4234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0092" tIns="20092" rIns="20092" bIns="20092" anchor="ctr">
              <a:spAutoFit/>
            </a:bodyPr>
            <a:lstStyle>
              <a:lvl1pPr>
                <a:defRPr sz="3000"/>
              </a:lvl1pPr>
            </a:lstStyle>
            <a:p>
              <a:pPr defTabSz="342900">
                <a:buClrTx/>
                <a:defRPr/>
              </a:pPr>
              <a:r>
                <a:rPr sz="1800" b="1" kern="1200" dirty="0">
                  <a:solidFill>
                    <a:prstClr val="black"/>
                  </a:solidFill>
                  <a:latin typeface="Avenir Next" panose="020B0503020202020204"/>
                  <a:ea typeface="+mn-ea"/>
                  <a:cs typeface="+mn-cs"/>
                </a:rPr>
                <a:t>5</a:t>
              </a:r>
            </a:p>
          </p:txBody>
        </p:sp>
        <p:sp>
          <p:nvSpPr>
            <p:cNvPr id="31" name="Moderate">
              <a:extLst>
                <a:ext uri="{FF2B5EF4-FFF2-40B4-BE49-F238E27FC236}">
                  <a16:creationId xmlns:a16="http://schemas.microsoft.com/office/drawing/2014/main" id="{5698E50A-6DA7-4347-B678-FA5FDD0BB857}"/>
                </a:ext>
              </a:extLst>
            </p:cNvPr>
            <p:cNvSpPr txBox="1"/>
            <p:nvPr/>
          </p:nvSpPr>
          <p:spPr>
            <a:xfrm>
              <a:off x="5179202" y="5898731"/>
              <a:ext cx="2054847" cy="4234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0092" tIns="20092" rIns="20092" bIns="20092" anchor="ctr">
              <a:spAutoFit/>
            </a:bodyPr>
            <a:lstStyle>
              <a:lvl1pPr>
                <a:defRPr sz="3000"/>
              </a:lvl1pPr>
            </a:lstStyle>
            <a:p>
              <a:pPr algn="ctr" defTabSz="342900">
                <a:buClrTx/>
                <a:defRPr/>
              </a:pPr>
              <a:r>
                <a:rPr sz="1800" b="1" kern="1200" dirty="0">
                  <a:solidFill>
                    <a:prstClr val="black"/>
                  </a:solidFill>
                  <a:latin typeface="Avenir Next" panose="020B0503020202020204"/>
                  <a:ea typeface="+mn-ea"/>
                  <a:cs typeface="+mn-cs"/>
                </a:rPr>
                <a:t>Moderate</a:t>
              </a:r>
            </a:p>
          </p:txBody>
        </p:sp>
        <p:sp>
          <p:nvSpPr>
            <p:cNvPr id="32" name="Very good">
              <a:extLst>
                <a:ext uri="{FF2B5EF4-FFF2-40B4-BE49-F238E27FC236}">
                  <a16:creationId xmlns:a16="http://schemas.microsoft.com/office/drawing/2014/main" id="{982AF2FF-3C95-4D8F-B1CB-99E25490B83A}"/>
                </a:ext>
              </a:extLst>
            </p:cNvPr>
            <p:cNvSpPr txBox="1"/>
            <p:nvPr/>
          </p:nvSpPr>
          <p:spPr>
            <a:xfrm>
              <a:off x="9572298" y="5903816"/>
              <a:ext cx="1943415" cy="4234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0092" tIns="20092" rIns="20092" bIns="20092" anchor="ctr">
              <a:spAutoFit/>
            </a:bodyPr>
            <a:lstStyle>
              <a:lvl1pPr>
                <a:defRPr sz="3000"/>
              </a:lvl1pPr>
            </a:lstStyle>
            <a:p>
              <a:pPr algn="ctr" defTabSz="342900">
                <a:buClrTx/>
                <a:defRPr/>
              </a:pPr>
              <a:r>
                <a:rPr sz="1800" b="1" kern="1200" dirty="0">
                  <a:solidFill>
                    <a:prstClr val="black"/>
                  </a:solidFill>
                  <a:latin typeface="Avenir Next" panose="020B0503020202020204"/>
                  <a:ea typeface="+mn-ea"/>
                  <a:cs typeface="+mn-cs"/>
                </a:rPr>
                <a:t>Very good</a:t>
              </a:r>
            </a:p>
          </p:txBody>
        </p:sp>
      </p:grpSp>
    </p:spTree>
    <p:extLst>
      <p:ext uri="{BB962C8B-B14F-4D97-AF65-F5344CB8AC3E}">
        <p14:creationId xmlns:p14="http://schemas.microsoft.com/office/powerpoint/2010/main" val="45423607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2D91FE-91BB-FE4A-B738-D874EDBE6510}"/>
              </a:ext>
            </a:extLst>
          </p:cNvPr>
          <p:cNvSpPr>
            <a:spLocks noGrp="1"/>
          </p:cNvSpPr>
          <p:nvPr>
            <p:ph type="title"/>
          </p:nvPr>
        </p:nvSpPr>
        <p:spPr>
          <a:xfrm>
            <a:off x="627620" y="1689616"/>
            <a:ext cx="7886700" cy="994172"/>
          </a:xfrm>
        </p:spPr>
        <p:txBody>
          <a:bodyPr/>
          <a:lstStyle/>
          <a:p>
            <a:pPr algn="ctr"/>
            <a:r>
              <a:rPr lang="en-US" dirty="0">
                <a:latin typeface="Britannic Bold" panose="020B0903060703020204" pitchFamily="34" charset="77"/>
              </a:rPr>
              <a:t>3. How fun was the activity?</a:t>
            </a:r>
          </a:p>
        </p:txBody>
      </p:sp>
      <p:grpSp>
        <p:nvGrpSpPr>
          <p:cNvPr id="35" name="Group 34">
            <a:extLst>
              <a:ext uri="{FF2B5EF4-FFF2-40B4-BE49-F238E27FC236}">
                <a16:creationId xmlns:a16="http://schemas.microsoft.com/office/drawing/2014/main" id="{13F3B938-0FC4-4C13-AA19-1EB6B81B039F}"/>
              </a:ext>
            </a:extLst>
          </p:cNvPr>
          <p:cNvGrpSpPr/>
          <p:nvPr/>
        </p:nvGrpSpPr>
        <p:grpSpPr>
          <a:xfrm>
            <a:off x="270680" y="3125356"/>
            <a:ext cx="8963125" cy="885299"/>
            <a:chOff x="360906" y="5146851"/>
            <a:chExt cx="11950833" cy="1180398"/>
          </a:xfrm>
        </p:grpSpPr>
        <p:pic>
          <p:nvPicPr>
            <p:cNvPr id="24" name="Screen Shot 2020-04-03 at 11.34.38 AM.png" descr="Screen Shot 2020-04-03 at 11.34.38 AM.png">
              <a:extLst>
                <a:ext uri="{FF2B5EF4-FFF2-40B4-BE49-F238E27FC236}">
                  <a16:creationId xmlns:a16="http://schemas.microsoft.com/office/drawing/2014/main" id="{7DD52322-82DF-44B9-B253-3AD202824FE5}"/>
                </a:ext>
              </a:extLst>
            </p:cNvPr>
            <p:cNvPicPr>
              <a:picLocks noChangeAspect="1"/>
            </p:cNvPicPr>
            <p:nvPr/>
          </p:nvPicPr>
          <p:blipFill>
            <a:blip r:embed="rId3"/>
            <a:stretch>
              <a:fillRect/>
            </a:stretch>
          </p:blipFill>
          <p:spPr>
            <a:xfrm>
              <a:off x="360906" y="5176316"/>
              <a:ext cx="11950833" cy="1126507"/>
            </a:xfrm>
            <a:prstGeom prst="rect">
              <a:avLst/>
            </a:prstGeom>
            <a:ln w="12700">
              <a:miter lim="400000"/>
            </a:ln>
          </p:spPr>
        </p:pic>
        <p:sp>
          <p:nvSpPr>
            <p:cNvPr id="25" name="1">
              <a:extLst>
                <a:ext uri="{FF2B5EF4-FFF2-40B4-BE49-F238E27FC236}">
                  <a16:creationId xmlns:a16="http://schemas.microsoft.com/office/drawing/2014/main" id="{462291A0-B8F1-4D3F-A4F7-5A1DF14EA1BA}"/>
                </a:ext>
              </a:extLst>
            </p:cNvPr>
            <p:cNvSpPr txBox="1"/>
            <p:nvPr/>
          </p:nvSpPr>
          <p:spPr>
            <a:xfrm>
              <a:off x="1745886" y="5146851"/>
              <a:ext cx="188539" cy="4234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0092" tIns="20092" rIns="20092" bIns="20092" anchor="ctr">
              <a:spAutoFit/>
            </a:bodyPr>
            <a:lstStyle>
              <a:lvl1pPr>
                <a:defRPr sz="3000"/>
              </a:lvl1pPr>
            </a:lstStyle>
            <a:p>
              <a:pPr defTabSz="342900">
                <a:buClrTx/>
                <a:defRPr/>
              </a:pPr>
              <a:r>
                <a:rPr sz="1800" b="1" kern="1200" dirty="0">
                  <a:solidFill>
                    <a:prstClr val="black"/>
                  </a:solidFill>
                  <a:latin typeface="Avenir Next" panose="020B0503020202020204"/>
                  <a:ea typeface="+mn-ea"/>
                  <a:cs typeface="+mn-cs"/>
                </a:rPr>
                <a:t>1</a:t>
              </a:r>
            </a:p>
          </p:txBody>
        </p:sp>
        <p:sp>
          <p:nvSpPr>
            <p:cNvPr id="26" name="Very poor">
              <a:extLst>
                <a:ext uri="{FF2B5EF4-FFF2-40B4-BE49-F238E27FC236}">
                  <a16:creationId xmlns:a16="http://schemas.microsoft.com/office/drawing/2014/main" id="{A03E0300-F038-4900-B8AB-E77D102AE173}"/>
                </a:ext>
              </a:extLst>
            </p:cNvPr>
            <p:cNvSpPr txBox="1"/>
            <p:nvPr/>
          </p:nvSpPr>
          <p:spPr>
            <a:xfrm>
              <a:off x="965231" y="5898731"/>
              <a:ext cx="1749848" cy="4234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0092" tIns="20092" rIns="20092" bIns="20092" anchor="ctr">
              <a:spAutoFit/>
            </a:bodyPr>
            <a:lstStyle>
              <a:lvl1pPr>
                <a:defRPr sz="3000"/>
              </a:lvl1pPr>
            </a:lstStyle>
            <a:p>
              <a:pPr algn="ctr" defTabSz="342900">
                <a:buClrTx/>
                <a:defRPr/>
              </a:pPr>
              <a:r>
                <a:rPr lang="en-US" sz="1800" b="1" kern="1200" dirty="0">
                  <a:solidFill>
                    <a:prstClr val="black"/>
                  </a:solidFill>
                  <a:latin typeface="Avenir Next" panose="020B0503020202020204"/>
                  <a:ea typeface="+mn-ea"/>
                  <a:cs typeface="+mn-cs"/>
                </a:rPr>
                <a:t>Not very fun</a:t>
              </a:r>
              <a:endParaRPr sz="1800" b="1" kern="1200" dirty="0">
                <a:solidFill>
                  <a:prstClr val="black"/>
                </a:solidFill>
                <a:latin typeface="Avenir Next" panose="020B0503020202020204"/>
                <a:ea typeface="+mn-ea"/>
                <a:cs typeface="+mn-cs"/>
              </a:endParaRPr>
            </a:p>
          </p:txBody>
        </p:sp>
        <p:sp>
          <p:nvSpPr>
            <p:cNvPr id="27" name="2">
              <a:extLst>
                <a:ext uri="{FF2B5EF4-FFF2-40B4-BE49-F238E27FC236}">
                  <a16:creationId xmlns:a16="http://schemas.microsoft.com/office/drawing/2014/main" id="{29B6C364-C669-4654-8EEA-51BF8BBEC831}"/>
                </a:ext>
              </a:extLst>
            </p:cNvPr>
            <p:cNvSpPr txBox="1"/>
            <p:nvPr/>
          </p:nvSpPr>
          <p:spPr>
            <a:xfrm>
              <a:off x="3860229" y="5146851"/>
              <a:ext cx="188539" cy="4234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0092" tIns="20092" rIns="20092" bIns="20092" anchor="ctr">
              <a:spAutoFit/>
            </a:bodyPr>
            <a:lstStyle>
              <a:lvl1pPr>
                <a:defRPr sz="3000"/>
              </a:lvl1pPr>
            </a:lstStyle>
            <a:p>
              <a:pPr defTabSz="342900">
                <a:buClrTx/>
                <a:defRPr/>
              </a:pPr>
              <a:r>
                <a:rPr sz="1800" b="1" kern="1200" dirty="0">
                  <a:solidFill>
                    <a:prstClr val="black"/>
                  </a:solidFill>
                  <a:latin typeface="Avenir Next" panose="020B0503020202020204"/>
                  <a:ea typeface="+mn-ea"/>
                  <a:cs typeface="+mn-cs"/>
                </a:rPr>
                <a:t>2</a:t>
              </a:r>
            </a:p>
          </p:txBody>
        </p:sp>
        <p:sp>
          <p:nvSpPr>
            <p:cNvPr id="28" name="3">
              <a:extLst>
                <a:ext uri="{FF2B5EF4-FFF2-40B4-BE49-F238E27FC236}">
                  <a16:creationId xmlns:a16="http://schemas.microsoft.com/office/drawing/2014/main" id="{F40BBF48-D1D1-4ACE-958F-CA759C44AD63}"/>
                </a:ext>
              </a:extLst>
            </p:cNvPr>
            <p:cNvSpPr txBox="1"/>
            <p:nvPr/>
          </p:nvSpPr>
          <p:spPr>
            <a:xfrm>
              <a:off x="6112357" y="5146851"/>
              <a:ext cx="188539" cy="4234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0092" tIns="20092" rIns="20092" bIns="20092" anchor="ctr">
              <a:spAutoFit/>
            </a:bodyPr>
            <a:lstStyle>
              <a:lvl1pPr>
                <a:defRPr sz="3000"/>
              </a:lvl1pPr>
            </a:lstStyle>
            <a:p>
              <a:pPr defTabSz="342900">
                <a:buClrTx/>
                <a:defRPr/>
              </a:pPr>
              <a:r>
                <a:rPr sz="1800" b="1" kern="1200" dirty="0">
                  <a:solidFill>
                    <a:prstClr val="black"/>
                  </a:solidFill>
                  <a:latin typeface="Avenir Next" panose="020B0503020202020204"/>
                  <a:ea typeface="+mn-ea"/>
                  <a:cs typeface="+mn-cs"/>
                </a:rPr>
                <a:t>3</a:t>
              </a:r>
            </a:p>
          </p:txBody>
        </p:sp>
        <p:sp>
          <p:nvSpPr>
            <p:cNvPr id="29" name="4">
              <a:extLst>
                <a:ext uri="{FF2B5EF4-FFF2-40B4-BE49-F238E27FC236}">
                  <a16:creationId xmlns:a16="http://schemas.microsoft.com/office/drawing/2014/main" id="{C0C465BC-7805-4BD5-89FC-96122F40DEAB}"/>
                </a:ext>
              </a:extLst>
            </p:cNvPr>
            <p:cNvSpPr txBox="1"/>
            <p:nvPr/>
          </p:nvSpPr>
          <p:spPr>
            <a:xfrm>
              <a:off x="8211678" y="5146851"/>
              <a:ext cx="188539" cy="4234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0092" tIns="20092" rIns="20092" bIns="20092" anchor="ctr">
              <a:spAutoFit/>
            </a:bodyPr>
            <a:lstStyle>
              <a:lvl1pPr>
                <a:defRPr sz="3000"/>
              </a:lvl1pPr>
            </a:lstStyle>
            <a:p>
              <a:pPr defTabSz="342900">
                <a:buClrTx/>
                <a:defRPr/>
              </a:pPr>
              <a:r>
                <a:rPr sz="1800" b="1" kern="1200" dirty="0">
                  <a:solidFill>
                    <a:prstClr val="black"/>
                  </a:solidFill>
                  <a:latin typeface="Avenir Next" panose="020B0503020202020204"/>
                  <a:ea typeface="+mn-ea"/>
                  <a:cs typeface="+mn-cs"/>
                </a:rPr>
                <a:t>4</a:t>
              </a:r>
            </a:p>
          </p:txBody>
        </p:sp>
        <p:sp>
          <p:nvSpPr>
            <p:cNvPr id="30" name="5">
              <a:extLst>
                <a:ext uri="{FF2B5EF4-FFF2-40B4-BE49-F238E27FC236}">
                  <a16:creationId xmlns:a16="http://schemas.microsoft.com/office/drawing/2014/main" id="{8EC5F182-93AE-473C-AFF3-93943F311CA1}"/>
                </a:ext>
              </a:extLst>
            </p:cNvPr>
            <p:cNvSpPr txBox="1"/>
            <p:nvPr/>
          </p:nvSpPr>
          <p:spPr>
            <a:xfrm>
              <a:off x="10449736" y="5146851"/>
              <a:ext cx="188539" cy="4234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0092" tIns="20092" rIns="20092" bIns="20092" anchor="ctr">
              <a:spAutoFit/>
            </a:bodyPr>
            <a:lstStyle>
              <a:lvl1pPr>
                <a:defRPr sz="3000"/>
              </a:lvl1pPr>
            </a:lstStyle>
            <a:p>
              <a:pPr defTabSz="342900">
                <a:buClrTx/>
                <a:defRPr/>
              </a:pPr>
              <a:r>
                <a:rPr sz="1800" b="1" kern="1200" dirty="0">
                  <a:solidFill>
                    <a:prstClr val="black"/>
                  </a:solidFill>
                  <a:latin typeface="Avenir Next" panose="020B0503020202020204"/>
                  <a:ea typeface="+mn-ea"/>
                  <a:cs typeface="+mn-cs"/>
                </a:rPr>
                <a:t>5</a:t>
              </a:r>
            </a:p>
          </p:txBody>
        </p:sp>
        <p:sp>
          <p:nvSpPr>
            <p:cNvPr id="31" name="Moderate">
              <a:extLst>
                <a:ext uri="{FF2B5EF4-FFF2-40B4-BE49-F238E27FC236}">
                  <a16:creationId xmlns:a16="http://schemas.microsoft.com/office/drawing/2014/main" id="{5698E50A-6DA7-4347-B678-FA5FDD0BB857}"/>
                </a:ext>
              </a:extLst>
            </p:cNvPr>
            <p:cNvSpPr txBox="1"/>
            <p:nvPr/>
          </p:nvSpPr>
          <p:spPr>
            <a:xfrm>
              <a:off x="5179202" y="5898731"/>
              <a:ext cx="2054847" cy="4234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0092" tIns="20092" rIns="20092" bIns="20092" anchor="ctr">
              <a:spAutoFit/>
            </a:bodyPr>
            <a:lstStyle>
              <a:lvl1pPr>
                <a:defRPr sz="3000"/>
              </a:lvl1pPr>
            </a:lstStyle>
            <a:p>
              <a:pPr algn="ctr" defTabSz="342900">
                <a:buClrTx/>
                <a:defRPr/>
              </a:pPr>
              <a:r>
                <a:rPr sz="1800" b="1" kern="1200" dirty="0">
                  <a:solidFill>
                    <a:prstClr val="black"/>
                  </a:solidFill>
                  <a:latin typeface="Avenir Next" panose="020B0503020202020204"/>
                  <a:ea typeface="+mn-ea"/>
                  <a:cs typeface="+mn-cs"/>
                </a:rPr>
                <a:t>Moderate</a:t>
              </a:r>
              <a:r>
                <a:rPr lang="en-US" sz="1800" b="1" kern="1200" dirty="0">
                  <a:solidFill>
                    <a:prstClr val="black"/>
                  </a:solidFill>
                  <a:latin typeface="Avenir Next" panose="020B0503020202020204"/>
                  <a:ea typeface="+mn-ea"/>
                  <a:cs typeface="+mn-cs"/>
                </a:rPr>
                <a:t>ly fun</a:t>
              </a:r>
              <a:endParaRPr sz="1800" b="1" kern="1200" dirty="0">
                <a:solidFill>
                  <a:prstClr val="black"/>
                </a:solidFill>
                <a:latin typeface="Avenir Next" panose="020B0503020202020204"/>
                <a:ea typeface="+mn-ea"/>
                <a:cs typeface="+mn-cs"/>
              </a:endParaRPr>
            </a:p>
          </p:txBody>
        </p:sp>
        <p:sp>
          <p:nvSpPr>
            <p:cNvPr id="32" name="Very good">
              <a:extLst>
                <a:ext uri="{FF2B5EF4-FFF2-40B4-BE49-F238E27FC236}">
                  <a16:creationId xmlns:a16="http://schemas.microsoft.com/office/drawing/2014/main" id="{982AF2FF-3C95-4D8F-B1CB-99E25490B83A}"/>
                </a:ext>
              </a:extLst>
            </p:cNvPr>
            <p:cNvSpPr txBox="1"/>
            <p:nvPr/>
          </p:nvSpPr>
          <p:spPr>
            <a:xfrm>
              <a:off x="9572298" y="5903816"/>
              <a:ext cx="1943415" cy="4234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0092" tIns="20092" rIns="20092" bIns="20092" anchor="ctr">
              <a:spAutoFit/>
            </a:bodyPr>
            <a:lstStyle>
              <a:lvl1pPr>
                <a:defRPr sz="3000"/>
              </a:lvl1pPr>
            </a:lstStyle>
            <a:p>
              <a:pPr algn="ctr" defTabSz="342900">
                <a:buClrTx/>
                <a:defRPr/>
              </a:pPr>
              <a:r>
                <a:rPr sz="1800" b="1" kern="1200" dirty="0">
                  <a:solidFill>
                    <a:prstClr val="black"/>
                  </a:solidFill>
                  <a:latin typeface="Avenir Next" panose="020B0503020202020204"/>
                  <a:ea typeface="+mn-ea"/>
                  <a:cs typeface="+mn-cs"/>
                </a:rPr>
                <a:t>Very </a:t>
              </a:r>
              <a:r>
                <a:rPr lang="en-US" sz="1800" b="1" kern="1200" dirty="0">
                  <a:solidFill>
                    <a:prstClr val="black"/>
                  </a:solidFill>
                  <a:latin typeface="Avenir Next" panose="020B0503020202020204"/>
                  <a:ea typeface="+mn-ea"/>
                  <a:cs typeface="+mn-cs"/>
                </a:rPr>
                <a:t>fun</a:t>
              </a:r>
              <a:endParaRPr sz="1800" b="1" kern="1200" dirty="0">
                <a:solidFill>
                  <a:prstClr val="black"/>
                </a:solidFill>
                <a:latin typeface="Avenir Next" panose="020B0503020202020204"/>
                <a:ea typeface="+mn-ea"/>
                <a:cs typeface="+mn-cs"/>
              </a:endParaRPr>
            </a:p>
          </p:txBody>
        </p:sp>
      </p:grpSp>
    </p:spTree>
    <p:extLst>
      <p:ext uri="{BB962C8B-B14F-4D97-AF65-F5344CB8AC3E}">
        <p14:creationId xmlns:p14="http://schemas.microsoft.com/office/powerpoint/2010/main" val="271249269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Group">
            <a:extLst>
              <a:ext uri="{FF2B5EF4-FFF2-40B4-BE49-F238E27FC236}">
                <a16:creationId xmlns:a16="http://schemas.microsoft.com/office/drawing/2014/main" id="{AB466E7B-3A70-4293-B102-F7A6A6CCBB5E}"/>
              </a:ext>
            </a:extLst>
          </p:cNvPr>
          <p:cNvGrpSpPr/>
          <p:nvPr/>
        </p:nvGrpSpPr>
        <p:grpSpPr>
          <a:xfrm>
            <a:off x="1174254" y="760619"/>
            <a:ext cx="6795492" cy="4052228"/>
            <a:chOff x="0" y="0"/>
            <a:chExt cx="18121310" cy="8950290"/>
          </a:xfrm>
        </p:grpSpPr>
        <p:sp>
          <p:nvSpPr>
            <p:cNvPr id="46" name="Triangle">
              <a:extLst>
                <a:ext uri="{FF2B5EF4-FFF2-40B4-BE49-F238E27FC236}">
                  <a16:creationId xmlns:a16="http://schemas.microsoft.com/office/drawing/2014/main" id="{7D418004-FB89-4581-BC38-82184F4B960D}"/>
                </a:ext>
              </a:extLst>
            </p:cNvPr>
            <p:cNvSpPr/>
            <p:nvPr/>
          </p:nvSpPr>
          <p:spPr>
            <a:xfrm>
              <a:off x="0" y="0"/>
              <a:ext cx="18121311" cy="895029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DFFBFF"/>
            </a:solidFill>
            <a:ln w="25400" cap="flat">
              <a:solidFill>
                <a:srgbClr val="000000"/>
              </a:solidFill>
              <a:prstDash val="solid"/>
              <a:miter lim="400000"/>
            </a:ln>
            <a:effectLst/>
          </p:spPr>
          <p:txBody>
            <a:bodyPr wrap="square" lIns="20092" tIns="20092" rIns="20092" bIns="20092" numCol="1" anchor="ctr">
              <a:noAutofit/>
            </a:bodyPr>
            <a:lstStyle/>
            <a:p>
              <a:pPr defTabSz="342900">
                <a:buClrTx/>
                <a:defRPr sz="2800" b="0">
                  <a:solidFill>
                    <a:srgbClr val="FFFFFF"/>
                  </a:solidFill>
                  <a:latin typeface="+mn-lt"/>
                  <a:ea typeface="+mn-ea"/>
                  <a:cs typeface="+mn-cs"/>
                  <a:sym typeface="Helvetica Neue Medium"/>
                </a:defRPr>
              </a:pPr>
              <a:endParaRPr sz="1050" kern="1200">
                <a:solidFill>
                  <a:srgbClr val="FFFFFF"/>
                </a:solidFill>
                <a:latin typeface="Avenir Next" panose="020B0503020202020204"/>
                <a:ea typeface="+mn-ea"/>
                <a:cs typeface="+mn-cs"/>
                <a:sym typeface="Helvetica Neue Medium"/>
              </a:endParaRPr>
            </a:p>
          </p:txBody>
        </p:sp>
        <p:sp>
          <p:nvSpPr>
            <p:cNvPr id="47" name="Triangle">
              <a:extLst>
                <a:ext uri="{FF2B5EF4-FFF2-40B4-BE49-F238E27FC236}">
                  <a16:creationId xmlns:a16="http://schemas.microsoft.com/office/drawing/2014/main" id="{6CD2CDC3-E016-4A9A-892A-2DCDEBC0CDB9}"/>
                </a:ext>
              </a:extLst>
            </p:cNvPr>
            <p:cNvSpPr/>
            <p:nvPr/>
          </p:nvSpPr>
          <p:spPr>
            <a:xfrm>
              <a:off x="2294263" y="120"/>
              <a:ext cx="13532785" cy="669298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0" y="21600"/>
                  </a:lnTo>
                  <a:lnTo>
                    <a:pt x="21600" y="21600"/>
                  </a:lnTo>
                  <a:close/>
                </a:path>
              </a:pathLst>
            </a:custGeom>
            <a:solidFill>
              <a:srgbClr val="D5FFE0"/>
            </a:solidFill>
            <a:ln w="25400" cap="flat">
              <a:solidFill>
                <a:srgbClr val="000000"/>
              </a:solidFill>
              <a:prstDash val="solid"/>
              <a:miter lim="400000"/>
            </a:ln>
            <a:effectLst/>
          </p:spPr>
          <p:txBody>
            <a:bodyPr wrap="square" lIns="20092" tIns="20092" rIns="20092" bIns="20092" numCol="1" anchor="ctr">
              <a:noAutofit/>
            </a:bodyPr>
            <a:lstStyle/>
            <a:p>
              <a:pPr defTabSz="342900">
                <a:buClrTx/>
                <a:defRPr sz="2800" b="0">
                  <a:solidFill>
                    <a:srgbClr val="FFFFFF"/>
                  </a:solidFill>
                  <a:latin typeface="+mn-lt"/>
                  <a:ea typeface="+mn-ea"/>
                  <a:cs typeface="+mn-cs"/>
                  <a:sym typeface="Helvetica Neue Medium"/>
                </a:defRPr>
              </a:pPr>
              <a:endParaRPr sz="1050" kern="1200">
                <a:solidFill>
                  <a:srgbClr val="FFFFFF"/>
                </a:solidFill>
                <a:latin typeface="Avenir Next" panose="020B0503020202020204"/>
                <a:ea typeface="+mn-ea"/>
                <a:cs typeface="+mn-cs"/>
                <a:sym typeface="Helvetica Neue Medium"/>
              </a:endParaRPr>
            </a:p>
          </p:txBody>
        </p:sp>
        <p:sp>
          <p:nvSpPr>
            <p:cNvPr id="48" name="Triangle">
              <a:extLst>
                <a:ext uri="{FF2B5EF4-FFF2-40B4-BE49-F238E27FC236}">
                  <a16:creationId xmlns:a16="http://schemas.microsoft.com/office/drawing/2014/main" id="{9F90DC29-698B-45F2-9BC2-6700AA9E6E94}"/>
                </a:ext>
              </a:extLst>
            </p:cNvPr>
            <p:cNvSpPr/>
            <p:nvPr/>
          </p:nvSpPr>
          <p:spPr>
            <a:xfrm>
              <a:off x="5349725" y="4881"/>
              <a:ext cx="7421860" cy="363372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F8CEDB"/>
            </a:solidFill>
            <a:ln w="25400" cap="flat">
              <a:solidFill>
                <a:srgbClr val="000000"/>
              </a:solidFill>
              <a:prstDash val="solid"/>
              <a:miter lim="400000"/>
            </a:ln>
            <a:effectLst/>
          </p:spPr>
          <p:txBody>
            <a:bodyPr wrap="square" lIns="20092" tIns="20092" rIns="20092" bIns="20092" numCol="1" anchor="ctr">
              <a:noAutofit/>
            </a:bodyPr>
            <a:lstStyle/>
            <a:p>
              <a:pPr defTabSz="342900">
                <a:buClrTx/>
                <a:defRPr sz="2800" b="0">
                  <a:solidFill>
                    <a:srgbClr val="FFFFFF"/>
                  </a:solidFill>
                  <a:latin typeface="+mn-lt"/>
                  <a:ea typeface="+mn-ea"/>
                  <a:cs typeface="+mn-cs"/>
                  <a:sym typeface="Helvetica Neue Medium"/>
                </a:defRPr>
              </a:pPr>
              <a:endParaRPr sz="1050" kern="1200">
                <a:solidFill>
                  <a:srgbClr val="FFFFFF"/>
                </a:solidFill>
                <a:latin typeface="Avenir Next" panose="020B0503020202020204"/>
                <a:ea typeface="+mn-ea"/>
                <a:cs typeface="+mn-cs"/>
                <a:sym typeface="Helvetica Neue Medium"/>
              </a:endParaRPr>
            </a:p>
          </p:txBody>
        </p:sp>
      </p:grpSp>
      <p:sp>
        <p:nvSpPr>
          <p:cNvPr id="49" name="2. Academic/Educational use…">
            <a:extLst>
              <a:ext uri="{FF2B5EF4-FFF2-40B4-BE49-F238E27FC236}">
                <a16:creationId xmlns:a16="http://schemas.microsoft.com/office/drawing/2014/main" id="{033CC528-2BEC-4F92-A2C5-1BF9D8CA4154}"/>
              </a:ext>
            </a:extLst>
          </p:cNvPr>
          <p:cNvSpPr txBox="1"/>
          <p:nvPr/>
        </p:nvSpPr>
        <p:spPr>
          <a:xfrm>
            <a:off x="3198151" y="2690382"/>
            <a:ext cx="2747699" cy="77924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0092" tIns="20092" rIns="20092" bIns="20092" anchor="ctr">
            <a:spAutoFit/>
          </a:bodyPr>
          <a:lstStyle/>
          <a:p>
            <a:pPr algn="ctr" defTabSz="342900">
              <a:buClrTx/>
              <a:defRPr sz="2800" u="sng">
                <a:solidFill>
                  <a:srgbClr val="A5A5A5">
                    <a:hueOff val="914337"/>
                    <a:satOff val="31515"/>
                    <a:lumOff val="-30790"/>
                  </a:srgbClr>
                </a:solidFill>
              </a:defRPr>
            </a:pPr>
            <a:r>
              <a:rPr sz="1800" u="sng" kern="1200" dirty="0">
                <a:solidFill>
                  <a:srgbClr val="A5A5A5">
                    <a:hueOff val="914337"/>
                    <a:satOff val="31515"/>
                    <a:lumOff val="-30790"/>
                  </a:srgbClr>
                </a:solidFill>
                <a:latin typeface="Avenir Next" panose="020B0503020202020204"/>
                <a:ea typeface="+mn-ea"/>
                <a:cs typeface="+mn-cs"/>
              </a:rPr>
              <a:t>2. Academic/Educational </a:t>
            </a:r>
            <a:r>
              <a:rPr lang="en-US" sz="1800" u="sng" kern="1200" dirty="0">
                <a:solidFill>
                  <a:srgbClr val="A5A5A5">
                    <a:hueOff val="914337"/>
                    <a:satOff val="31515"/>
                    <a:lumOff val="-30790"/>
                  </a:srgbClr>
                </a:solidFill>
                <a:latin typeface="Avenir Next" panose="020B0503020202020204"/>
                <a:ea typeface="+mn-ea"/>
                <a:cs typeface="+mn-cs"/>
              </a:rPr>
              <a:t>U</a:t>
            </a:r>
            <a:r>
              <a:rPr sz="1800" u="sng" kern="1200" dirty="0">
                <a:solidFill>
                  <a:srgbClr val="A5A5A5">
                    <a:hueOff val="914337"/>
                    <a:satOff val="31515"/>
                    <a:lumOff val="-30790"/>
                  </a:srgbClr>
                </a:solidFill>
                <a:latin typeface="Avenir Next" panose="020B0503020202020204"/>
                <a:ea typeface="+mn-ea"/>
                <a:cs typeface="+mn-cs"/>
              </a:rPr>
              <a:t>se </a:t>
            </a:r>
          </a:p>
          <a:p>
            <a:pPr algn="ctr" defTabSz="342900">
              <a:buClrTx/>
              <a:defRPr sz="2800" i="1">
                <a:solidFill>
                  <a:srgbClr val="A5A5A5">
                    <a:hueOff val="914337"/>
                    <a:satOff val="31515"/>
                    <a:lumOff val="-30790"/>
                  </a:srgbClr>
                </a:solidFill>
              </a:defRPr>
            </a:pPr>
            <a:r>
              <a:rPr lang="en-US" sz="1500" i="1" kern="1200" dirty="0">
                <a:solidFill>
                  <a:srgbClr val="A5A5A5">
                    <a:hueOff val="914337"/>
                    <a:satOff val="31515"/>
                    <a:lumOff val="-30790"/>
                  </a:srgbClr>
                </a:solidFill>
                <a:latin typeface="Avenir Next" panose="020B0503020202020204"/>
                <a:ea typeface="+mn-ea"/>
                <a:cs typeface="+mn-cs"/>
              </a:rPr>
              <a:t>M</a:t>
            </a:r>
            <a:r>
              <a:rPr sz="1500" i="1" kern="1200" dirty="0">
                <a:solidFill>
                  <a:srgbClr val="A5A5A5">
                    <a:hueOff val="914337"/>
                    <a:satOff val="31515"/>
                    <a:lumOff val="-30790"/>
                  </a:srgbClr>
                </a:solidFill>
                <a:latin typeface="Avenir Next" panose="020B0503020202020204"/>
                <a:ea typeface="+mn-ea"/>
                <a:cs typeface="+mn-cs"/>
              </a:rPr>
              <a:t>ay be presented as examples at conferences or classes</a:t>
            </a:r>
            <a:r>
              <a:rPr lang="en-US" sz="1500" i="1" kern="1200" dirty="0">
                <a:solidFill>
                  <a:srgbClr val="A5A5A5">
                    <a:hueOff val="914337"/>
                    <a:satOff val="31515"/>
                    <a:lumOff val="-30790"/>
                  </a:srgbClr>
                </a:solidFill>
                <a:latin typeface="Avenir Next" panose="020B0503020202020204"/>
                <a:ea typeface="+mn-ea"/>
                <a:cs typeface="+mn-cs"/>
              </a:rPr>
              <a:t>.</a:t>
            </a:r>
            <a:endParaRPr sz="1500" i="1" kern="1200" dirty="0">
              <a:solidFill>
                <a:srgbClr val="A5A5A5">
                  <a:hueOff val="914337"/>
                  <a:satOff val="31515"/>
                  <a:lumOff val="-30790"/>
                </a:srgbClr>
              </a:solidFill>
              <a:latin typeface="Avenir Next" panose="020B0503020202020204"/>
              <a:ea typeface="+mn-ea"/>
              <a:cs typeface="+mn-cs"/>
            </a:endParaRPr>
          </a:p>
        </p:txBody>
      </p:sp>
      <p:sp>
        <p:nvSpPr>
          <p:cNvPr id="50" name="3. Public…">
            <a:extLst>
              <a:ext uri="{FF2B5EF4-FFF2-40B4-BE49-F238E27FC236}">
                <a16:creationId xmlns:a16="http://schemas.microsoft.com/office/drawing/2014/main" id="{78220940-63E1-4AB5-9439-A3617738EFEB}"/>
              </a:ext>
            </a:extLst>
          </p:cNvPr>
          <p:cNvSpPr txBox="1"/>
          <p:nvPr/>
        </p:nvSpPr>
        <p:spPr>
          <a:xfrm>
            <a:off x="2147141" y="3957651"/>
            <a:ext cx="4849718" cy="77924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0092" tIns="20092" rIns="20092" bIns="20092" anchor="ctr">
            <a:spAutoFit/>
          </a:bodyPr>
          <a:lstStyle/>
          <a:p>
            <a:pPr algn="ctr" defTabSz="342900">
              <a:buClrTx/>
              <a:defRPr sz="2800" u="sng">
                <a:solidFill>
                  <a:srgbClr val="4472C4">
                    <a:hueOff val="114395"/>
                    <a:lumOff val="-24975"/>
                  </a:srgbClr>
                </a:solidFill>
              </a:defRPr>
            </a:pPr>
            <a:r>
              <a:rPr sz="1800" u="sng" kern="1200" dirty="0">
                <a:solidFill>
                  <a:srgbClr val="4472C4">
                    <a:hueOff val="114395"/>
                    <a:lumOff val="-24975"/>
                  </a:srgbClr>
                </a:solidFill>
                <a:latin typeface="Avenir Next" panose="020B0503020202020204"/>
                <a:ea typeface="+mn-ea"/>
                <a:cs typeface="+mn-cs"/>
              </a:rPr>
              <a:t>3. Public </a:t>
            </a:r>
          </a:p>
          <a:p>
            <a:pPr algn="ctr" defTabSz="342900">
              <a:buClrTx/>
              <a:defRPr sz="2800" i="1">
                <a:solidFill>
                  <a:srgbClr val="4472C4">
                    <a:hueOff val="114395"/>
                    <a:lumOff val="-24975"/>
                  </a:srgbClr>
                </a:solidFill>
              </a:defRPr>
            </a:pPr>
            <a:r>
              <a:rPr lang="en-US" sz="1500" i="1" kern="1200" dirty="0">
                <a:solidFill>
                  <a:srgbClr val="4472C4">
                    <a:hueOff val="114395"/>
                    <a:lumOff val="-24975"/>
                  </a:srgbClr>
                </a:solidFill>
                <a:latin typeface="Avenir Next" panose="020B0503020202020204"/>
                <a:ea typeface="+mn-ea"/>
                <a:cs typeface="+mn-cs"/>
              </a:rPr>
              <a:t>M</a:t>
            </a:r>
            <a:r>
              <a:rPr sz="1500" i="1" kern="1200" dirty="0">
                <a:solidFill>
                  <a:srgbClr val="4472C4">
                    <a:hueOff val="114395"/>
                    <a:lumOff val="-24975"/>
                  </a:srgbClr>
                </a:solidFill>
                <a:latin typeface="Avenir Next" panose="020B0503020202020204"/>
                <a:ea typeface="+mn-ea"/>
                <a:cs typeface="+mn-cs"/>
              </a:rPr>
              <a:t>ay be </a:t>
            </a:r>
            <a:r>
              <a:rPr lang="en-US" sz="1500" i="1" kern="1200" dirty="0">
                <a:solidFill>
                  <a:srgbClr val="4472C4">
                    <a:hueOff val="114395"/>
                    <a:lumOff val="-24975"/>
                  </a:srgbClr>
                </a:solidFill>
                <a:latin typeface="Avenir Next" panose="020B0503020202020204"/>
                <a:ea typeface="+mn-ea"/>
                <a:cs typeface="+mn-cs"/>
              </a:rPr>
              <a:t>e.g. </a:t>
            </a:r>
            <a:r>
              <a:rPr sz="1500" i="1" kern="1200" dirty="0">
                <a:solidFill>
                  <a:srgbClr val="4472C4">
                    <a:hueOff val="114395"/>
                    <a:lumOff val="-24975"/>
                  </a:srgbClr>
                </a:solidFill>
                <a:latin typeface="Avenir Next" panose="020B0503020202020204"/>
                <a:ea typeface="+mn-ea"/>
                <a:cs typeface="+mn-cs"/>
              </a:rPr>
              <a:t>presented </a:t>
            </a:r>
            <a:r>
              <a:rPr lang="en-US" sz="1500" i="1" kern="1200" dirty="0">
                <a:solidFill>
                  <a:srgbClr val="4472C4">
                    <a:hueOff val="114395"/>
                    <a:lumOff val="-24975"/>
                  </a:srgbClr>
                </a:solidFill>
                <a:latin typeface="Avenir Next" panose="020B0503020202020204"/>
                <a:ea typeface="+mn-ea"/>
                <a:cs typeface="+mn-cs"/>
              </a:rPr>
              <a:t>publicly </a:t>
            </a:r>
            <a:r>
              <a:rPr sz="1500" i="1" kern="1200" dirty="0">
                <a:solidFill>
                  <a:srgbClr val="4472C4">
                    <a:hueOff val="114395"/>
                    <a:lumOff val="-24975"/>
                  </a:srgbClr>
                </a:solidFill>
                <a:latin typeface="Avenir Next" panose="020B0503020202020204"/>
                <a:ea typeface="+mn-ea"/>
                <a:cs typeface="+mn-cs"/>
              </a:rPr>
              <a:t>online for </a:t>
            </a:r>
            <a:br>
              <a:rPr lang="en-US" sz="1500" i="1" kern="1200" dirty="0">
                <a:solidFill>
                  <a:srgbClr val="4472C4">
                    <a:hueOff val="114395"/>
                    <a:lumOff val="-24975"/>
                  </a:srgbClr>
                </a:solidFill>
                <a:latin typeface="Avenir Next" panose="020B0503020202020204"/>
                <a:ea typeface="+mn-ea"/>
                <a:cs typeface="+mn-cs"/>
              </a:rPr>
            </a:br>
            <a:r>
              <a:rPr sz="1500" i="1" kern="1200" dirty="0">
                <a:solidFill>
                  <a:srgbClr val="4472C4">
                    <a:hueOff val="114395"/>
                    <a:lumOff val="-24975"/>
                  </a:srgbClr>
                </a:solidFill>
                <a:latin typeface="Avenir Next" panose="020B0503020202020204"/>
                <a:ea typeface="+mn-ea"/>
                <a:cs typeface="+mn-cs"/>
              </a:rPr>
              <a:t>public outreach &amp; dissemination of findings</a:t>
            </a:r>
            <a:r>
              <a:rPr lang="en-US" sz="1500" i="1" kern="1200" dirty="0">
                <a:solidFill>
                  <a:srgbClr val="4472C4">
                    <a:hueOff val="114395"/>
                    <a:lumOff val="-24975"/>
                  </a:srgbClr>
                </a:solidFill>
                <a:latin typeface="Avenir Next" panose="020B0503020202020204"/>
                <a:ea typeface="+mn-ea"/>
                <a:cs typeface="+mn-cs"/>
              </a:rPr>
              <a:t>.</a:t>
            </a:r>
            <a:endParaRPr sz="1500" i="1" kern="1200" dirty="0">
              <a:solidFill>
                <a:srgbClr val="4472C4">
                  <a:hueOff val="114395"/>
                  <a:lumOff val="-24975"/>
                </a:srgbClr>
              </a:solidFill>
              <a:latin typeface="Avenir Next" panose="020B0503020202020204"/>
              <a:ea typeface="+mn-ea"/>
              <a:cs typeface="+mn-cs"/>
            </a:endParaRPr>
          </a:p>
        </p:txBody>
      </p:sp>
      <p:sp>
        <p:nvSpPr>
          <p:cNvPr id="51" name="Participant Recording Options">
            <a:extLst>
              <a:ext uri="{FF2B5EF4-FFF2-40B4-BE49-F238E27FC236}">
                <a16:creationId xmlns:a16="http://schemas.microsoft.com/office/drawing/2014/main" id="{A9BC6F4C-4B1A-4D60-9CAA-86FA0ECBEA60}"/>
              </a:ext>
            </a:extLst>
          </p:cNvPr>
          <p:cNvSpPr txBox="1"/>
          <p:nvPr/>
        </p:nvSpPr>
        <p:spPr>
          <a:xfrm>
            <a:off x="1190108" y="185722"/>
            <a:ext cx="3757363" cy="4099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0092" tIns="20092" rIns="20092" bIns="20092" anchor="ctr">
            <a:spAutoFit/>
          </a:bodyPr>
          <a:lstStyle>
            <a:lvl1pPr>
              <a:defRPr sz="4200" u="sng"/>
            </a:lvl1pPr>
          </a:lstStyle>
          <a:p>
            <a:pPr defTabSz="342900">
              <a:buClrTx/>
              <a:defRPr/>
            </a:pPr>
            <a:r>
              <a:rPr sz="2400" kern="1200" dirty="0">
                <a:solidFill>
                  <a:prstClr val="black"/>
                </a:solidFill>
                <a:latin typeface="Avenir Next" panose="020B0503020202020204"/>
                <a:ea typeface="+mn-ea"/>
                <a:cs typeface="+mn-cs"/>
              </a:rPr>
              <a:t>Participant Recording Options</a:t>
            </a:r>
          </a:p>
        </p:txBody>
      </p:sp>
      <p:sp>
        <p:nvSpPr>
          <p:cNvPr id="54" name="1. Research-Only…">
            <a:extLst>
              <a:ext uri="{FF2B5EF4-FFF2-40B4-BE49-F238E27FC236}">
                <a16:creationId xmlns:a16="http://schemas.microsoft.com/office/drawing/2014/main" id="{2A83290D-EE35-4F6B-AA2A-2AC267D8E5C9}"/>
              </a:ext>
            </a:extLst>
          </p:cNvPr>
          <p:cNvSpPr txBox="1"/>
          <p:nvPr/>
        </p:nvSpPr>
        <p:spPr>
          <a:xfrm>
            <a:off x="3549424" y="1638460"/>
            <a:ext cx="2045153" cy="5484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0092" tIns="20092" rIns="20092" bIns="20092" anchor="ctr">
            <a:spAutoFit/>
          </a:bodyPr>
          <a:lstStyle/>
          <a:p>
            <a:pPr algn="ctr" defTabSz="342900">
              <a:buClrTx/>
              <a:defRPr sz="2800" u="sng">
                <a:solidFill>
                  <a:srgbClr val="70AD47">
                    <a:hueOff val="-146070"/>
                    <a:satOff val="-10048"/>
                    <a:lumOff val="-30626"/>
                  </a:srgbClr>
                </a:solidFill>
              </a:defRPr>
            </a:pPr>
            <a:r>
              <a:rPr sz="1800" u="sng" kern="1200" dirty="0">
                <a:solidFill>
                  <a:srgbClr val="70AD47">
                    <a:hueOff val="-146070"/>
                    <a:satOff val="-10048"/>
                    <a:lumOff val="-30626"/>
                  </a:srgbClr>
                </a:solidFill>
                <a:latin typeface="Avenir Next" panose="020B0503020202020204"/>
                <a:ea typeface="+mn-ea"/>
                <a:cs typeface="+mn-cs"/>
              </a:rPr>
              <a:t>1. Researc</a:t>
            </a:r>
            <a:r>
              <a:rPr lang="en-US" sz="1800" u="sng" kern="1200" dirty="0">
                <a:solidFill>
                  <a:srgbClr val="70AD47">
                    <a:hueOff val="-146070"/>
                    <a:satOff val="-10048"/>
                    <a:lumOff val="-30626"/>
                  </a:srgbClr>
                </a:solidFill>
                <a:latin typeface="Avenir Next" panose="020B0503020202020204"/>
                <a:ea typeface="+mn-ea"/>
                <a:cs typeface="+mn-cs"/>
              </a:rPr>
              <a:t>h </a:t>
            </a:r>
            <a:r>
              <a:rPr sz="1800" u="sng" kern="1200" dirty="0">
                <a:solidFill>
                  <a:srgbClr val="70AD47">
                    <a:hueOff val="-146070"/>
                    <a:satOff val="-10048"/>
                    <a:lumOff val="-30626"/>
                  </a:srgbClr>
                </a:solidFill>
                <a:latin typeface="Avenir Next" panose="020B0503020202020204"/>
                <a:ea typeface="+mn-ea"/>
                <a:cs typeface="+mn-cs"/>
              </a:rPr>
              <a:t>Only </a:t>
            </a:r>
          </a:p>
          <a:p>
            <a:pPr algn="ctr" defTabSz="342900">
              <a:buClrTx/>
              <a:defRPr sz="2800" b="0" i="1">
                <a:solidFill>
                  <a:srgbClr val="70AD47">
                    <a:hueOff val="-146070"/>
                    <a:satOff val="-10048"/>
                    <a:lumOff val="-30626"/>
                  </a:srgbClr>
                </a:solidFill>
              </a:defRPr>
            </a:pPr>
            <a:r>
              <a:rPr lang="en-US" sz="1500" i="1" kern="1200" dirty="0">
                <a:solidFill>
                  <a:srgbClr val="70AD47">
                    <a:hueOff val="-146070"/>
                    <a:satOff val="-10048"/>
                    <a:lumOff val="-30626"/>
                  </a:srgbClr>
                </a:solidFill>
                <a:latin typeface="Avenir Next" panose="020B0503020202020204"/>
                <a:ea typeface="+mn-ea"/>
                <a:cs typeface="+mn-cs"/>
              </a:rPr>
              <a:t>V</a:t>
            </a:r>
            <a:r>
              <a:rPr sz="1500" i="1" kern="1200" dirty="0">
                <a:solidFill>
                  <a:srgbClr val="70AD47">
                    <a:hueOff val="-146070"/>
                    <a:satOff val="-10048"/>
                    <a:lumOff val="-30626"/>
                  </a:srgbClr>
                </a:solidFill>
                <a:latin typeface="Avenir Next" panose="020B0503020202020204"/>
                <a:ea typeface="+mn-ea"/>
                <a:cs typeface="+mn-cs"/>
              </a:rPr>
              <a:t>iewed </a:t>
            </a:r>
            <a:r>
              <a:rPr lang="en-US" sz="1500" i="1" kern="1200" dirty="0">
                <a:solidFill>
                  <a:srgbClr val="70AD47">
                    <a:hueOff val="-146070"/>
                    <a:satOff val="-10048"/>
                    <a:lumOff val="-30626"/>
                  </a:srgbClr>
                </a:solidFill>
                <a:latin typeface="Avenir Next" panose="020B0503020202020204"/>
                <a:ea typeface="+mn-ea"/>
                <a:cs typeface="+mn-cs"/>
              </a:rPr>
              <a:t>only </a:t>
            </a:r>
            <a:r>
              <a:rPr sz="1500" i="1" kern="1200" dirty="0">
                <a:solidFill>
                  <a:srgbClr val="70AD47">
                    <a:hueOff val="-146070"/>
                    <a:satOff val="-10048"/>
                    <a:lumOff val="-30626"/>
                  </a:srgbClr>
                </a:solidFill>
                <a:latin typeface="Avenir Next" panose="020B0503020202020204"/>
                <a:ea typeface="+mn-ea"/>
                <a:cs typeface="+mn-cs"/>
              </a:rPr>
              <a:t>by our</a:t>
            </a:r>
            <a:r>
              <a:rPr lang="en-US" sz="1500" i="1" kern="1200" dirty="0">
                <a:solidFill>
                  <a:srgbClr val="70AD47">
                    <a:hueOff val="-146070"/>
                    <a:satOff val="-10048"/>
                    <a:lumOff val="-30626"/>
                  </a:srgbClr>
                </a:solidFill>
                <a:latin typeface="Avenir Next" panose="020B0503020202020204"/>
                <a:ea typeface="+mn-ea"/>
                <a:cs typeface="+mn-cs"/>
              </a:rPr>
              <a:t> </a:t>
            </a:r>
            <a:r>
              <a:rPr sz="1500" i="1" kern="1200" dirty="0">
                <a:solidFill>
                  <a:srgbClr val="70AD47">
                    <a:hueOff val="-146070"/>
                    <a:satOff val="-10048"/>
                    <a:lumOff val="-30626"/>
                  </a:srgbClr>
                </a:solidFill>
                <a:latin typeface="Avenir Next" panose="020B0503020202020204"/>
                <a:ea typeface="+mn-ea"/>
                <a:cs typeface="+mn-cs"/>
              </a:rPr>
              <a:t>team</a:t>
            </a:r>
            <a:r>
              <a:rPr lang="en-US" sz="1500" i="1" kern="1200" dirty="0">
                <a:solidFill>
                  <a:srgbClr val="70AD47">
                    <a:hueOff val="-146070"/>
                    <a:satOff val="-10048"/>
                    <a:lumOff val="-30626"/>
                  </a:srgbClr>
                </a:solidFill>
                <a:latin typeface="Avenir Next" panose="020B0503020202020204"/>
                <a:ea typeface="+mn-ea"/>
                <a:cs typeface="+mn-cs"/>
              </a:rPr>
              <a:t>.</a:t>
            </a:r>
            <a:endParaRPr sz="1800" i="1" kern="1200" dirty="0">
              <a:solidFill>
                <a:srgbClr val="70AD47">
                  <a:hueOff val="-146070"/>
                  <a:satOff val="-10048"/>
                  <a:lumOff val="-30626"/>
                </a:srgbClr>
              </a:solidFill>
              <a:latin typeface="Avenir Next" panose="020B0503020202020204"/>
              <a:ea typeface="+mn-ea"/>
              <a:cs typeface="+mn-cs"/>
            </a:endParaRPr>
          </a:p>
        </p:txBody>
      </p:sp>
      <p:pic>
        <p:nvPicPr>
          <p:cNvPr id="55" name="Image" descr="Image">
            <a:extLst>
              <a:ext uri="{FF2B5EF4-FFF2-40B4-BE49-F238E27FC236}">
                <a16:creationId xmlns:a16="http://schemas.microsoft.com/office/drawing/2014/main" id="{38D379C1-FFE8-4634-A4CA-B4252BCEED38}"/>
              </a:ext>
            </a:extLst>
          </p:cNvPr>
          <p:cNvPicPr>
            <a:picLocks noChangeAspect="1"/>
          </p:cNvPicPr>
          <p:nvPr/>
        </p:nvPicPr>
        <p:blipFill>
          <a:blip r:embed="rId3"/>
          <a:stretch>
            <a:fillRect/>
          </a:stretch>
        </p:blipFill>
        <p:spPr>
          <a:xfrm>
            <a:off x="6867175" y="4161416"/>
            <a:ext cx="111167" cy="221466"/>
          </a:xfrm>
          <a:prstGeom prst="rect">
            <a:avLst/>
          </a:prstGeom>
          <a:ln w="12700">
            <a:miter lim="400000"/>
          </a:ln>
        </p:spPr>
      </p:pic>
      <p:pic>
        <p:nvPicPr>
          <p:cNvPr id="56" name="Image" descr="Image">
            <a:extLst>
              <a:ext uri="{FF2B5EF4-FFF2-40B4-BE49-F238E27FC236}">
                <a16:creationId xmlns:a16="http://schemas.microsoft.com/office/drawing/2014/main" id="{F97719F5-062F-4E4C-9C89-FFD67353673B}"/>
              </a:ext>
            </a:extLst>
          </p:cNvPr>
          <p:cNvPicPr>
            <a:picLocks noChangeAspect="1"/>
          </p:cNvPicPr>
          <p:nvPr/>
        </p:nvPicPr>
        <p:blipFill>
          <a:blip r:embed="rId3"/>
          <a:stretch>
            <a:fillRect/>
          </a:stretch>
        </p:blipFill>
        <p:spPr>
          <a:xfrm>
            <a:off x="6274509" y="3231368"/>
            <a:ext cx="111166" cy="221466"/>
          </a:xfrm>
          <a:prstGeom prst="rect">
            <a:avLst/>
          </a:prstGeom>
          <a:ln w="12700">
            <a:miter lim="400000"/>
          </a:ln>
        </p:spPr>
      </p:pic>
      <p:pic>
        <p:nvPicPr>
          <p:cNvPr id="57" name="Image" descr="Image">
            <a:extLst>
              <a:ext uri="{FF2B5EF4-FFF2-40B4-BE49-F238E27FC236}">
                <a16:creationId xmlns:a16="http://schemas.microsoft.com/office/drawing/2014/main" id="{F7637D68-9DFA-4093-81C0-0C021481765B}"/>
              </a:ext>
            </a:extLst>
          </p:cNvPr>
          <p:cNvPicPr>
            <a:picLocks noChangeAspect="1"/>
          </p:cNvPicPr>
          <p:nvPr/>
        </p:nvPicPr>
        <p:blipFill>
          <a:blip r:embed="rId3"/>
          <a:stretch>
            <a:fillRect/>
          </a:stretch>
        </p:blipFill>
        <p:spPr>
          <a:xfrm>
            <a:off x="7047276" y="4161416"/>
            <a:ext cx="111166" cy="221466"/>
          </a:xfrm>
          <a:prstGeom prst="rect">
            <a:avLst/>
          </a:prstGeom>
          <a:ln w="12700">
            <a:miter lim="400000"/>
          </a:ln>
        </p:spPr>
      </p:pic>
      <p:pic>
        <p:nvPicPr>
          <p:cNvPr id="61" name="Image" descr="Image">
            <a:extLst>
              <a:ext uri="{FF2B5EF4-FFF2-40B4-BE49-F238E27FC236}">
                <a16:creationId xmlns:a16="http://schemas.microsoft.com/office/drawing/2014/main" id="{FC620E4B-9E1F-43E7-82B3-05A441720C7F}"/>
              </a:ext>
            </a:extLst>
          </p:cNvPr>
          <p:cNvPicPr>
            <a:picLocks noChangeAspect="1"/>
          </p:cNvPicPr>
          <p:nvPr/>
        </p:nvPicPr>
        <p:blipFill>
          <a:blip r:embed="rId3"/>
          <a:stretch>
            <a:fillRect/>
          </a:stretch>
        </p:blipFill>
        <p:spPr>
          <a:xfrm>
            <a:off x="6687076" y="4161416"/>
            <a:ext cx="111166" cy="221466"/>
          </a:xfrm>
          <a:prstGeom prst="rect">
            <a:avLst/>
          </a:prstGeom>
          <a:ln w="12700">
            <a:miter lim="400000"/>
          </a:ln>
        </p:spPr>
      </p:pic>
      <p:pic>
        <p:nvPicPr>
          <p:cNvPr id="63" name="Image" descr="Image">
            <a:extLst>
              <a:ext uri="{FF2B5EF4-FFF2-40B4-BE49-F238E27FC236}">
                <a16:creationId xmlns:a16="http://schemas.microsoft.com/office/drawing/2014/main" id="{ABF0B590-7D41-4CA9-855B-BD8CE15036F7}"/>
              </a:ext>
            </a:extLst>
          </p:cNvPr>
          <p:cNvPicPr>
            <a:picLocks noChangeAspect="1"/>
          </p:cNvPicPr>
          <p:nvPr/>
        </p:nvPicPr>
        <p:blipFill>
          <a:blip r:embed="rId3"/>
          <a:stretch>
            <a:fillRect/>
          </a:stretch>
        </p:blipFill>
        <p:spPr>
          <a:xfrm>
            <a:off x="6094408" y="3231368"/>
            <a:ext cx="111167" cy="221466"/>
          </a:xfrm>
          <a:prstGeom prst="rect">
            <a:avLst/>
          </a:prstGeom>
          <a:ln w="12700">
            <a:miter lim="400000"/>
          </a:ln>
        </p:spPr>
      </p:pic>
      <p:pic>
        <p:nvPicPr>
          <p:cNvPr id="64" name="Image" descr="Image">
            <a:extLst>
              <a:ext uri="{FF2B5EF4-FFF2-40B4-BE49-F238E27FC236}">
                <a16:creationId xmlns:a16="http://schemas.microsoft.com/office/drawing/2014/main" id="{CB5C5483-7074-4229-AE78-13645536636F}"/>
              </a:ext>
            </a:extLst>
          </p:cNvPr>
          <p:cNvPicPr>
            <a:picLocks noChangeAspect="1"/>
          </p:cNvPicPr>
          <p:nvPr/>
        </p:nvPicPr>
        <p:blipFill>
          <a:blip r:embed="rId3"/>
          <a:stretch>
            <a:fillRect/>
          </a:stretch>
        </p:blipFill>
        <p:spPr>
          <a:xfrm>
            <a:off x="5538993" y="2139946"/>
            <a:ext cx="111166" cy="221467"/>
          </a:xfrm>
          <a:prstGeom prst="rect">
            <a:avLst/>
          </a:prstGeom>
          <a:ln w="12700">
            <a:miter lim="400000"/>
          </a:ln>
        </p:spPr>
      </p:pic>
      <p:sp>
        <p:nvSpPr>
          <p:cNvPr id="65" name="Please choose a level of consent option for your child’s video">
            <a:extLst>
              <a:ext uri="{FF2B5EF4-FFF2-40B4-BE49-F238E27FC236}">
                <a16:creationId xmlns:a16="http://schemas.microsoft.com/office/drawing/2014/main" id="{31230585-4061-43E0-83BA-858722882929}"/>
              </a:ext>
            </a:extLst>
          </p:cNvPr>
          <p:cNvSpPr txBox="1"/>
          <p:nvPr/>
        </p:nvSpPr>
        <p:spPr>
          <a:xfrm>
            <a:off x="1190108" y="617736"/>
            <a:ext cx="6350965" cy="317575"/>
          </a:xfrm>
          <a:prstGeom prst="rect">
            <a:avLst/>
          </a:prstGeom>
          <a:solidFill>
            <a:schemeClr val="bg1">
              <a:alpha val="90000"/>
            </a:scheme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0092" tIns="20092" rIns="20092" bIns="20092" anchor="ctr">
            <a:spAutoFit/>
          </a:bodyPr>
          <a:lstStyle>
            <a:lvl1pPr>
              <a:defRPr sz="3000"/>
            </a:lvl1pPr>
          </a:lstStyle>
          <a:p>
            <a:pPr defTabSz="342900">
              <a:buClrTx/>
              <a:defRPr/>
            </a:pPr>
            <a:r>
              <a:rPr sz="1800" kern="1200" dirty="0">
                <a:solidFill>
                  <a:prstClr val="black"/>
                </a:solidFill>
                <a:latin typeface="Avenir Next" panose="020B0503020202020204"/>
                <a:ea typeface="+mn-ea"/>
                <a:cs typeface="+mn-cs"/>
              </a:rPr>
              <a:t>Please choose a level of consent option for your child’s video</a:t>
            </a:r>
            <a:r>
              <a:rPr lang="en-US" sz="1800" kern="1200" dirty="0">
                <a:solidFill>
                  <a:prstClr val="black"/>
                </a:solidFill>
                <a:latin typeface="Avenir Next" panose="020B0503020202020204"/>
                <a:ea typeface="+mn-ea"/>
                <a:cs typeface="+mn-cs"/>
              </a:rPr>
              <a:t>.</a:t>
            </a:r>
            <a:endParaRPr sz="1800" kern="1200" dirty="0">
              <a:solidFill>
                <a:prstClr val="black"/>
              </a:solidFill>
              <a:latin typeface="Avenir Next" panose="020B0503020202020204"/>
              <a:ea typeface="+mn-ea"/>
              <a:cs typeface="+mn-cs"/>
            </a:endParaRPr>
          </a:p>
        </p:txBody>
      </p:sp>
    </p:spTree>
    <p:extLst>
      <p:ext uri="{BB962C8B-B14F-4D97-AF65-F5344CB8AC3E}">
        <p14:creationId xmlns:p14="http://schemas.microsoft.com/office/powerpoint/2010/main" val="315281165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ext, container&#10;&#10;Description automatically generated">
            <a:extLst>
              <a:ext uri="{FF2B5EF4-FFF2-40B4-BE49-F238E27FC236}">
                <a16:creationId xmlns:a16="http://schemas.microsoft.com/office/drawing/2014/main" id="{65EA73E0-DAC5-482F-9DCD-F7ED987E73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9211" y="896809"/>
            <a:ext cx="5316029" cy="3206600"/>
          </a:xfrm>
          <a:prstGeom prst="rect">
            <a:avLst/>
          </a:prstGeom>
        </p:spPr>
      </p:pic>
      <p:sp>
        <p:nvSpPr>
          <p:cNvPr id="3" name="TextBox 1">
            <a:extLst>
              <a:ext uri="{FF2B5EF4-FFF2-40B4-BE49-F238E27FC236}">
                <a16:creationId xmlns:a16="http://schemas.microsoft.com/office/drawing/2014/main" id="{327AFDF6-9C71-421A-AD3E-4AC7B19CCD0D}"/>
              </a:ext>
            </a:extLst>
          </p:cNvPr>
          <p:cNvSpPr txBox="1"/>
          <p:nvPr/>
        </p:nvSpPr>
        <p:spPr>
          <a:xfrm>
            <a:off x="2301097" y="4356940"/>
            <a:ext cx="5395823" cy="30008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350" b="1" dirty="0"/>
              <a:t>Expect your child’s $5 gift card to arrive in 1 – 5 business days!</a:t>
            </a:r>
          </a:p>
        </p:txBody>
      </p:sp>
    </p:spTree>
    <p:extLst>
      <p:ext uri="{BB962C8B-B14F-4D97-AF65-F5344CB8AC3E}">
        <p14:creationId xmlns:p14="http://schemas.microsoft.com/office/powerpoint/2010/main" val="42383246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 name="TextBox 4"/>
          <p:cNvSpPr txBox="1"/>
          <p:nvPr/>
        </p:nvSpPr>
        <p:spPr>
          <a:xfrm>
            <a:off x="1667983" y="486084"/>
            <a:ext cx="5808035" cy="79060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718" tIns="25718" rIns="25718" bIns="25718">
            <a:spAutoFit/>
          </a:bodyPr>
          <a:lstStyle/>
          <a:p>
            <a:pPr algn="ctr" defTabSz="685800">
              <a:buClrTx/>
              <a:defRPr sz="7000" b="0">
                <a:latin typeface="Avenir"/>
                <a:ea typeface="Avenir"/>
                <a:cs typeface="Avenir"/>
                <a:sym typeface="Avenir Roman"/>
              </a:defRPr>
            </a:pPr>
            <a:r>
              <a:rPr sz="2400" kern="1200" dirty="0">
                <a:solidFill>
                  <a:prstClr val="black"/>
                </a:solidFill>
                <a:latin typeface="Avenir Next"/>
                <a:ea typeface="Avenir Heavy"/>
                <a:cs typeface="Avenir Heavy"/>
                <a:sym typeface="Avenir Heavy"/>
              </a:rPr>
              <a:t>Step 2:</a:t>
            </a:r>
            <a:r>
              <a:rPr sz="2400" kern="1200" dirty="0">
                <a:solidFill>
                  <a:prstClr val="black"/>
                </a:solidFill>
                <a:latin typeface="Avenir Next"/>
                <a:sym typeface="Avenir Roman"/>
              </a:rPr>
              <a:t> Do you see our videos floating </a:t>
            </a:r>
            <a:r>
              <a:rPr sz="2400" kern="1200" dirty="0">
                <a:solidFill>
                  <a:prstClr val="black"/>
                </a:solidFill>
                <a:latin typeface="Avenir Next"/>
                <a:ea typeface="Avenir Heavy"/>
                <a:cs typeface="Avenir Heavy"/>
                <a:sym typeface="Avenir Heavy"/>
              </a:rPr>
              <a:t>on top </a:t>
            </a:r>
            <a:r>
              <a:rPr sz="2400" kern="1200" dirty="0">
                <a:solidFill>
                  <a:prstClr val="black"/>
                </a:solidFill>
                <a:latin typeface="Avenir Next"/>
                <a:sym typeface="Avenir Roman"/>
              </a:rPr>
              <a:t>of the slides or anchored </a:t>
            </a:r>
            <a:r>
              <a:rPr sz="2400" kern="1200" dirty="0">
                <a:solidFill>
                  <a:prstClr val="black"/>
                </a:solidFill>
                <a:latin typeface="Avenir Next"/>
                <a:ea typeface="Avenir Heavy"/>
                <a:cs typeface="Avenir Heavy"/>
                <a:sym typeface="Avenir Heavy"/>
              </a:rPr>
              <a:t>beside </a:t>
            </a:r>
            <a:r>
              <a:rPr sz="2400" kern="1200" dirty="0">
                <a:solidFill>
                  <a:prstClr val="black"/>
                </a:solidFill>
                <a:latin typeface="Avenir Next"/>
                <a:sym typeface="Avenir Roman"/>
              </a:rPr>
              <a:t>the slides?</a:t>
            </a:r>
          </a:p>
        </p:txBody>
      </p:sp>
      <p:sp>
        <p:nvSpPr>
          <p:cNvPr id="196" name="Rectangle"/>
          <p:cNvSpPr/>
          <p:nvPr/>
        </p:nvSpPr>
        <p:spPr>
          <a:xfrm>
            <a:off x="1438313" y="2743843"/>
            <a:ext cx="2880403" cy="1785833"/>
          </a:xfrm>
          <a:prstGeom prst="rect">
            <a:avLst/>
          </a:prstGeom>
          <a:solidFill>
            <a:srgbClr val="FFFFFF"/>
          </a:solidFill>
          <a:ln w="63500">
            <a:solidFill>
              <a:srgbClr val="000000"/>
            </a:solidFill>
            <a:miter lim="400000"/>
          </a:ln>
        </p:spPr>
        <p:txBody>
          <a:bodyPr lIns="26789" tIns="26789" rIns="26789" bIns="26789" anchor="ctr"/>
          <a:lstStyle/>
          <a:p>
            <a:pPr defTabSz="342900">
              <a:buClrTx/>
              <a:defRPr sz="3000" b="0">
                <a:solidFill>
                  <a:srgbClr val="FFFFFF"/>
                </a:solidFill>
                <a:latin typeface="+mn-lt"/>
                <a:ea typeface="+mn-ea"/>
                <a:cs typeface="+mn-cs"/>
                <a:sym typeface="Helvetica Neue Medium"/>
              </a:defRPr>
            </a:pPr>
            <a:endParaRPr sz="1125" kern="1200">
              <a:solidFill>
                <a:srgbClr val="FFFFFF"/>
              </a:solidFill>
              <a:latin typeface="Calibri" panose="020F0502020204030204"/>
              <a:ea typeface="+mn-ea"/>
              <a:cs typeface="+mn-cs"/>
              <a:sym typeface="Helvetica Neue Medium"/>
            </a:endParaRPr>
          </a:p>
        </p:txBody>
      </p:sp>
      <p:sp>
        <p:nvSpPr>
          <p:cNvPr id="197" name="Rectangle"/>
          <p:cNvSpPr/>
          <p:nvPr/>
        </p:nvSpPr>
        <p:spPr>
          <a:xfrm>
            <a:off x="4838693" y="2743843"/>
            <a:ext cx="2880402" cy="1785833"/>
          </a:xfrm>
          <a:prstGeom prst="rect">
            <a:avLst/>
          </a:prstGeom>
          <a:solidFill>
            <a:srgbClr val="000000"/>
          </a:solidFill>
          <a:ln w="12700">
            <a:miter lim="400000"/>
          </a:ln>
        </p:spPr>
        <p:txBody>
          <a:bodyPr lIns="26789" tIns="26789" rIns="26789" bIns="26789" anchor="ctr"/>
          <a:lstStyle/>
          <a:p>
            <a:pPr defTabSz="342900">
              <a:buClrTx/>
              <a:defRPr sz="3000" b="0">
                <a:solidFill>
                  <a:srgbClr val="FFFFFF"/>
                </a:solidFill>
                <a:latin typeface="+mn-lt"/>
                <a:ea typeface="+mn-ea"/>
                <a:cs typeface="+mn-cs"/>
                <a:sym typeface="Helvetica Neue Medium"/>
              </a:defRPr>
            </a:pPr>
            <a:endParaRPr sz="1125" kern="1200">
              <a:solidFill>
                <a:srgbClr val="FFFFFF"/>
              </a:solidFill>
              <a:latin typeface="Calibri" panose="020F0502020204030204"/>
              <a:ea typeface="+mn-ea"/>
              <a:cs typeface="+mn-cs"/>
              <a:sym typeface="Helvetica Neue Medium"/>
            </a:endParaRPr>
          </a:p>
        </p:txBody>
      </p:sp>
      <p:grpSp>
        <p:nvGrpSpPr>
          <p:cNvPr id="203" name="Group"/>
          <p:cNvGrpSpPr/>
          <p:nvPr/>
        </p:nvGrpSpPr>
        <p:grpSpPr>
          <a:xfrm>
            <a:off x="6796134" y="3067025"/>
            <a:ext cx="849068" cy="446228"/>
            <a:chOff x="0" y="0"/>
            <a:chExt cx="2264180" cy="1189937"/>
          </a:xfrm>
        </p:grpSpPr>
        <p:sp>
          <p:nvSpPr>
            <p:cNvPr id="198" name="Rectangle 19"/>
            <p:cNvSpPr/>
            <p:nvPr/>
          </p:nvSpPr>
          <p:spPr>
            <a:xfrm>
              <a:off x="0" y="0"/>
              <a:ext cx="2264181" cy="1189938"/>
            </a:xfrm>
            <a:prstGeom prst="rect">
              <a:avLst/>
            </a:prstGeom>
            <a:solidFill>
              <a:srgbClr val="B4C7E7"/>
            </a:solidFill>
            <a:ln w="12700" cap="flat">
              <a:solidFill>
                <a:srgbClr val="32538F"/>
              </a:solidFill>
              <a:prstDash val="solid"/>
              <a:miter lim="8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grpSp>
          <p:nvGrpSpPr>
            <p:cNvPr id="202" name="Group 27"/>
            <p:cNvGrpSpPr/>
            <p:nvPr/>
          </p:nvGrpSpPr>
          <p:grpSpPr>
            <a:xfrm>
              <a:off x="577366" y="82946"/>
              <a:ext cx="1109452" cy="958588"/>
              <a:chOff x="0" y="0"/>
              <a:chExt cx="1109450" cy="958586"/>
            </a:xfrm>
          </p:grpSpPr>
          <p:sp>
            <p:nvSpPr>
              <p:cNvPr id="199" name="Freeform 24"/>
              <p:cNvSpPr/>
              <p:nvPr/>
            </p:nvSpPr>
            <p:spPr>
              <a:xfrm>
                <a:off x="0" y="538222"/>
                <a:ext cx="1109451" cy="42036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15475" y="0"/>
                      <a:pt x="19486" y="7502"/>
                      <a:pt x="21199" y="18193"/>
                    </a:cubicBezTo>
                    <a:lnTo>
                      <a:pt x="21600" y="21600"/>
                    </a:lnTo>
                    <a:lnTo>
                      <a:pt x="0" y="21600"/>
                    </a:lnTo>
                    <a:lnTo>
                      <a:pt x="401" y="18193"/>
                    </a:lnTo>
                    <a:cubicBezTo>
                      <a:pt x="2114" y="7502"/>
                      <a:pt x="6125" y="0"/>
                      <a:pt x="10800" y="0"/>
                    </a:cubicBezTo>
                    <a:close/>
                  </a:path>
                </a:pathLst>
              </a:custGeom>
              <a:solidFill>
                <a:srgbClr val="4472C4"/>
              </a:solidFill>
              <a:ln w="12700" cap="flat">
                <a:noFill/>
                <a:miter lim="4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200" name="Oval 21"/>
              <p:cNvSpPr/>
              <p:nvPr/>
            </p:nvSpPr>
            <p:spPr>
              <a:xfrm>
                <a:off x="201079" y="0"/>
                <a:ext cx="707291" cy="707290"/>
              </a:xfrm>
              <a:prstGeom prst="ellipse">
                <a:avLst/>
              </a:prstGeom>
              <a:solidFill>
                <a:srgbClr val="4472C4"/>
              </a:solidFill>
              <a:ln w="101600" cap="flat">
                <a:solidFill>
                  <a:srgbClr val="B4C7E7"/>
                </a:solidFill>
                <a:prstDash val="solid"/>
                <a:miter lim="8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201" name="Arc 26"/>
              <p:cNvSpPr/>
              <p:nvPr/>
            </p:nvSpPr>
            <p:spPr>
              <a:xfrm rot="8100000">
                <a:off x="473838" y="366644"/>
                <a:ext cx="161773" cy="16177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929" y="0"/>
                      <a:pt x="21600" y="9671"/>
                      <a:pt x="21600" y="21600"/>
                    </a:cubicBezTo>
                  </a:path>
                </a:pathLst>
              </a:custGeom>
              <a:noFill/>
              <a:ln w="50800" cap="flat">
                <a:solidFill>
                  <a:srgbClr val="B4C7E7"/>
                </a:solidFill>
                <a:prstDash val="solid"/>
                <a:miter lim="800000"/>
              </a:ln>
              <a:effectLst/>
            </p:spPr>
            <p:txBody>
              <a:bodyPr wrap="square" lIns="25718" tIns="25718" rIns="25718" bIns="25718" numCol="1" anchor="ctr">
                <a:noAutofit/>
              </a:bodyPr>
              <a:lstStyle/>
              <a:p>
                <a:pPr defTabSz="685800">
                  <a:buClrTx/>
                  <a:defRPr b="0">
                    <a:latin typeface="Calibri"/>
                    <a:ea typeface="Calibri"/>
                    <a:cs typeface="Calibri"/>
                    <a:sym typeface="Calibri"/>
                  </a:defRPr>
                </a:pPr>
                <a:endParaRPr sz="675" kern="1200">
                  <a:solidFill>
                    <a:prstClr val="black"/>
                  </a:solidFill>
                  <a:latin typeface="Calibri"/>
                  <a:cs typeface="Calibri"/>
                  <a:sym typeface="Calibri"/>
                </a:endParaRPr>
              </a:p>
            </p:txBody>
          </p:sp>
        </p:grpSp>
      </p:grpSp>
      <p:grpSp>
        <p:nvGrpSpPr>
          <p:cNvPr id="211" name="Group"/>
          <p:cNvGrpSpPr/>
          <p:nvPr/>
        </p:nvGrpSpPr>
        <p:grpSpPr>
          <a:xfrm>
            <a:off x="6796134" y="3760267"/>
            <a:ext cx="849068" cy="446228"/>
            <a:chOff x="0" y="0"/>
            <a:chExt cx="2264180" cy="1189937"/>
          </a:xfrm>
        </p:grpSpPr>
        <p:sp>
          <p:nvSpPr>
            <p:cNvPr id="204" name="Rectangle 20"/>
            <p:cNvSpPr/>
            <p:nvPr/>
          </p:nvSpPr>
          <p:spPr>
            <a:xfrm>
              <a:off x="0" y="0"/>
              <a:ext cx="2264181" cy="1189938"/>
            </a:xfrm>
            <a:prstGeom prst="rect">
              <a:avLst/>
            </a:prstGeom>
            <a:solidFill>
              <a:srgbClr val="F8CBAD"/>
            </a:solidFill>
            <a:ln w="12700" cap="flat">
              <a:solidFill>
                <a:srgbClr val="32538F"/>
              </a:solidFill>
              <a:prstDash val="solid"/>
              <a:miter lim="8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grpSp>
          <p:nvGrpSpPr>
            <p:cNvPr id="210" name="Group 33"/>
            <p:cNvGrpSpPr/>
            <p:nvPr/>
          </p:nvGrpSpPr>
          <p:grpSpPr>
            <a:xfrm>
              <a:off x="577366" y="93433"/>
              <a:ext cx="1109452" cy="958588"/>
              <a:chOff x="0" y="0"/>
              <a:chExt cx="1109450" cy="958586"/>
            </a:xfrm>
          </p:grpSpPr>
          <p:sp>
            <p:nvSpPr>
              <p:cNvPr id="205" name="Freeform 34"/>
              <p:cNvSpPr/>
              <p:nvPr/>
            </p:nvSpPr>
            <p:spPr>
              <a:xfrm>
                <a:off x="0" y="538222"/>
                <a:ext cx="1109451" cy="42036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15475" y="0"/>
                      <a:pt x="19486" y="7502"/>
                      <a:pt x="21199" y="18193"/>
                    </a:cubicBezTo>
                    <a:lnTo>
                      <a:pt x="21600" y="21600"/>
                    </a:lnTo>
                    <a:lnTo>
                      <a:pt x="0" y="21600"/>
                    </a:lnTo>
                    <a:lnTo>
                      <a:pt x="401" y="18193"/>
                    </a:lnTo>
                    <a:cubicBezTo>
                      <a:pt x="2114" y="7502"/>
                      <a:pt x="6125" y="0"/>
                      <a:pt x="10800" y="0"/>
                    </a:cubicBezTo>
                    <a:close/>
                  </a:path>
                </a:pathLst>
              </a:custGeom>
              <a:solidFill>
                <a:srgbClr val="ED7D31"/>
              </a:solidFill>
              <a:ln w="12700" cap="flat">
                <a:noFill/>
                <a:miter lim="4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206" name="Oval 35"/>
              <p:cNvSpPr/>
              <p:nvPr/>
            </p:nvSpPr>
            <p:spPr>
              <a:xfrm>
                <a:off x="201079" y="0"/>
                <a:ext cx="707291" cy="707290"/>
              </a:xfrm>
              <a:prstGeom prst="ellipse">
                <a:avLst/>
              </a:prstGeom>
              <a:solidFill>
                <a:srgbClr val="ED7D31"/>
              </a:solidFill>
              <a:ln w="101600" cap="flat">
                <a:solidFill>
                  <a:srgbClr val="F8CBAD"/>
                </a:solidFill>
                <a:prstDash val="solid"/>
                <a:miter lim="8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grpSp>
            <p:nvGrpSpPr>
              <p:cNvPr id="209" name="Arc 36"/>
              <p:cNvGrpSpPr/>
              <p:nvPr/>
            </p:nvGrpSpPr>
            <p:grpSpPr>
              <a:xfrm>
                <a:off x="440334" y="333140"/>
                <a:ext cx="228781" cy="228781"/>
                <a:chOff x="0" y="0"/>
                <a:chExt cx="228779" cy="228779"/>
              </a:xfrm>
            </p:grpSpPr>
            <p:sp>
              <p:nvSpPr>
                <p:cNvPr id="207" name="Shape"/>
                <p:cNvSpPr/>
                <p:nvPr/>
              </p:nvSpPr>
              <p:spPr>
                <a:xfrm rot="8100000">
                  <a:off x="33504" y="33503"/>
                  <a:ext cx="161772" cy="16177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929" y="0"/>
                        <a:pt x="21600" y="9671"/>
                        <a:pt x="21600" y="21600"/>
                      </a:cubicBezTo>
                      <a:lnTo>
                        <a:pt x="0" y="21600"/>
                      </a:lnTo>
                      <a:close/>
                    </a:path>
                  </a:pathLst>
                </a:custGeom>
                <a:solidFill>
                  <a:srgbClr val="ED7D31"/>
                </a:solidFill>
                <a:ln w="12700" cap="flat">
                  <a:noFill/>
                  <a:miter lim="400000"/>
                </a:ln>
                <a:effectLst/>
              </p:spPr>
              <p:txBody>
                <a:bodyPr wrap="square" lIns="25718" tIns="25718" rIns="25718" bIns="25718" numCol="1" anchor="ctr">
                  <a:noAutofit/>
                </a:bodyPr>
                <a:lstStyle/>
                <a:p>
                  <a:pPr defTabSz="685800">
                    <a:buClrTx/>
                    <a:defRPr b="0">
                      <a:latin typeface="Calibri"/>
                      <a:ea typeface="Calibri"/>
                      <a:cs typeface="Calibri"/>
                      <a:sym typeface="Calibri"/>
                    </a:defRPr>
                  </a:pPr>
                  <a:endParaRPr sz="675" kern="1200">
                    <a:solidFill>
                      <a:prstClr val="black"/>
                    </a:solidFill>
                    <a:latin typeface="Calibri"/>
                    <a:cs typeface="Calibri"/>
                    <a:sym typeface="Calibri"/>
                  </a:endParaRPr>
                </a:p>
              </p:txBody>
            </p:sp>
            <p:sp>
              <p:nvSpPr>
                <p:cNvPr id="208" name="Line"/>
                <p:cNvSpPr/>
                <p:nvPr/>
              </p:nvSpPr>
              <p:spPr>
                <a:xfrm rot="8100000">
                  <a:off x="33504" y="33503"/>
                  <a:ext cx="161772" cy="16177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929" y="0"/>
                        <a:pt x="21600" y="9671"/>
                        <a:pt x="21600" y="21600"/>
                      </a:cubicBezTo>
                    </a:path>
                  </a:pathLst>
                </a:custGeom>
                <a:noFill/>
                <a:ln w="50800" cap="flat">
                  <a:solidFill>
                    <a:srgbClr val="F8CBAD"/>
                  </a:solidFill>
                  <a:prstDash val="solid"/>
                  <a:miter lim="800000"/>
                </a:ln>
                <a:effectLst/>
              </p:spPr>
              <p:txBody>
                <a:bodyPr wrap="square" lIns="25718" tIns="25718" rIns="25718" bIns="25718" numCol="1" anchor="ctr">
                  <a:noAutofit/>
                </a:bodyPr>
                <a:lstStyle/>
                <a:p>
                  <a:pPr defTabSz="685800">
                    <a:buClrTx/>
                    <a:defRPr b="0">
                      <a:latin typeface="Calibri"/>
                      <a:ea typeface="Calibri"/>
                      <a:cs typeface="Calibri"/>
                      <a:sym typeface="Calibri"/>
                    </a:defRPr>
                  </a:pPr>
                  <a:endParaRPr sz="675" kern="1200">
                    <a:solidFill>
                      <a:prstClr val="black"/>
                    </a:solidFill>
                    <a:latin typeface="Calibri"/>
                    <a:cs typeface="Calibri"/>
                    <a:sym typeface="Calibri"/>
                  </a:endParaRPr>
                </a:p>
              </p:txBody>
            </p:sp>
          </p:grpSp>
        </p:grpSp>
      </p:grpSp>
      <p:sp>
        <p:nvSpPr>
          <p:cNvPr id="212" name="Rectangle"/>
          <p:cNvSpPr/>
          <p:nvPr/>
        </p:nvSpPr>
        <p:spPr>
          <a:xfrm>
            <a:off x="4905246" y="2893373"/>
            <a:ext cx="1808524" cy="1486775"/>
          </a:xfrm>
          <a:prstGeom prst="rect">
            <a:avLst/>
          </a:prstGeom>
          <a:solidFill>
            <a:srgbClr val="FFFFFF"/>
          </a:solidFill>
          <a:ln w="12700">
            <a:miter lim="400000"/>
          </a:ln>
        </p:spPr>
        <p:txBody>
          <a:bodyPr lIns="26789" tIns="26789" rIns="26789" bIns="26789" anchor="ctr"/>
          <a:lstStyle/>
          <a:p>
            <a:pPr defTabSz="342900">
              <a:buClrTx/>
              <a:defRPr sz="3000" b="0">
                <a:solidFill>
                  <a:srgbClr val="FFFFFF"/>
                </a:solidFill>
                <a:latin typeface="+mn-lt"/>
                <a:ea typeface="+mn-ea"/>
                <a:cs typeface="+mn-cs"/>
                <a:sym typeface="Helvetica Neue Medium"/>
              </a:defRPr>
            </a:pPr>
            <a:endParaRPr sz="1125" kern="1200">
              <a:solidFill>
                <a:srgbClr val="FFFFFF"/>
              </a:solidFill>
              <a:latin typeface="Calibri" panose="020F0502020204030204"/>
              <a:ea typeface="+mn-ea"/>
              <a:cs typeface="+mn-cs"/>
              <a:sym typeface="Helvetica Neue Medium"/>
            </a:endParaRPr>
          </a:p>
        </p:txBody>
      </p:sp>
      <p:pic>
        <p:nvPicPr>
          <p:cNvPr id="213" name="Image" descr="Image"/>
          <p:cNvPicPr>
            <a:picLocks noChangeAspect="1"/>
          </p:cNvPicPr>
          <p:nvPr/>
        </p:nvPicPr>
        <p:blipFill>
          <a:blip r:embed="rId3"/>
          <a:stretch>
            <a:fillRect/>
          </a:stretch>
        </p:blipFill>
        <p:spPr>
          <a:xfrm>
            <a:off x="1840298" y="2896180"/>
            <a:ext cx="2076431" cy="1486775"/>
          </a:xfrm>
          <a:prstGeom prst="rect">
            <a:avLst/>
          </a:prstGeom>
          <a:ln w="12700">
            <a:miter lim="400000"/>
          </a:ln>
        </p:spPr>
      </p:pic>
      <p:grpSp>
        <p:nvGrpSpPr>
          <p:cNvPr id="234" name="Group 40"/>
          <p:cNvGrpSpPr/>
          <p:nvPr/>
        </p:nvGrpSpPr>
        <p:grpSpPr>
          <a:xfrm>
            <a:off x="3293913" y="3130783"/>
            <a:ext cx="849068" cy="1011953"/>
            <a:chOff x="0" y="0"/>
            <a:chExt cx="2264180" cy="2698538"/>
          </a:xfrm>
        </p:grpSpPr>
        <p:sp>
          <p:nvSpPr>
            <p:cNvPr id="214" name="Rectangle 7"/>
            <p:cNvSpPr/>
            <p:nvPr/>
          </p:nvSpPr>
          <p:spPr>
            <a:xfrm>
              <a:off x="0" y="0"/>
              <a:ext cx="2264181" cy="2698539"/>
            </a:xfrm>
            <a:prstGeom prst="rect">
              <a:avLst/>
            </a:prstGeom>
            <a:solidFill>
              <a:srgbClr val="FFFFFF"/>
            </a:solidFill>
            <a:ln w="50800" cap="flat">
              <a:solidFill>
                <a:srgbClr val="4472C4"/>
              </a:solidFill>
              <a:prstDash val="solid"/>
              <a:miter lim="8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215" name="Rectangle 8"/>
            <p:cNvSpPr/>
            <p:nvPr/>
          </p:nvSpPr>
          <p:spPr>
            <a:xfrm>
              <a:off x="0" y="0"/>
              <a:ext cx="2264181" cy="307736"/>
            </a:xfrm>
            <a:prstGeom prst="rect">
              <a:avLst/>
            </a:prstGeom>
            <a:solidFill>
              <a:srgbClr val="4472C4"/>
            </a:solidFill>
            <a:ln w="50800" cap="flat">
              <a:solidFill>
                <a:srgbClr val="4472C4"/>
              </a:solidFill>
              <a:prstDash val="solid"/>
              <a:miter lim="8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grpSp>
          <p:nvGrpSpPr>
            <p:cNvPr id="221" name="Group 17"/>
            <p:cNvGrpSpPr/>
            <p:nvPr/>
          </p:nvGrpSpPr>
          <p:grpSpPr>
            <a:xfrm>
              <a:off x="93024" y="72077"/>
              <a:ext cx="642054" cy="152712"/>
              <a:chOff x="0" y="0"/>
              <a:chExt cx="642053" cy="152711"/>
            </a:xfrm>
          </p:grpSpPr>
          <p:sp>
            <p:nvSpPr>
              <p:cNvPr id="216" name="Rectangle 9"/>
              <p:cNvSpPr/>
              <p:nvPr/>
            </p:nvSpPr>
            <p:spPr>
              <a:xfrm>
                <a:off x="-1" y="104989"/>
                <a:ext cx="152712" cy="47723"/>
              </a:xfrm>
              <a:prstGeom prst="rect">
                <a:avLst/>
              </a:prstGeom>
              <a:solidFill>
                <a:srgbClr val="FFFFFF"/>
              </a:solidFill>
              <a:ln w="12700" cap="flat">
                <a:noFill/>
                <a:miter lim="4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217" name="Rectangle 12"/>
              <p:cNvSpPr/>
              <p:nvPr/>
            </p:nvSpPr>
            <p:spPr>
              <a:xfrm>
                <a:off x="244671" y="-1"/>
                <a:ext cx="152712" cy="152713"/>
              </a:xfrm>
              <a:prstGeom prst="rect">
                <a:avLst/>
              </a:prstGeom>
              <a:solidFill>
                <a:srgbClr val="FFFFFF"/>
              </a:solidFill>
              <a:ln w="12700" cap="flat">
                <a:noFill/>
                <a:miter lim="4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grpSp>
            <p:nvGrpSpPr>
              <p:cNvPr id="220" name="Group 16"/>
              <p:cNvGrpSpPr/>
              <p:nvPr/>
            </p:nvGrpSpPr>
            <p:grpSpPr>
              <a:xfrm>
                <a:off x="489342" y="0"/>
                <a:ext cx="152712" cy="152712"/>
                <a:chOff x="0" y="0"/>
                <a:chExt cx="152710" cy="152711"/>
              </a:xfrm>
            </p:grpSpPr>
            <p:sp>
              <p:nvSpPr>
                <p:cNvPr id="218" name="Rectangle 13"/>
                <p:cNvSpPr/>
                <p:nvPr/>
              </p:nvSpPr>
              <p:spPr>
                <a:xfrm>
                  <a:off x="-1" y="0"/>
                  <a:ext cx="152712" cy="57267"/>
                </a:xfrm>
                <a:prstGeom prst="rect">
                  <a:avLst/>
                </a:prstGeom>
                <a:solidFill>
                  <a:srgbClr val="FFFFFF"/>
                </a:solidFill>
                <a:ln w="12700" cap="flat">
                  <a:noFill/>
                  <a:miter lim="4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219" name="Rectangle 15"/>
                <p:cNvSpPr/>
                <p:nvPr/>
              </p:nvSpPr>
              <p:spPr>
                <a:xfrm>
                  <a:off x="-1" y="95444"/>
                  <a:ext cx="152712" cy="57268"/>
                </a:xfrm>
                <a:prstGeom prst="rect">
                  <a:avLst/>
                </a:prstGeom>
                <a:solidFill>
                  <a:srgbClr val="FFFFFF"/>
                </a:solidFill>
                <a:ln w="12700" cap="flat">
                  <a:noFill/>
                  <a:miter lim="4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grpSp>
        </p:grpSp>
        <p:sp>
          <p:nvSpPr>
            <p:cNvPr id="222" name="Rectangle 20"/>
            <p:cNvSpPr/>
            <p:nvPr/>
          </p:nvSpPr>
          <p:spPr>
            <a:xfrm>
              <a:off x="0" y="1508600"/>
              <a:ext cx="2264181" cy="1189939"/>
            </a:xfrm>
            <a:prstGeom prst="rect">
              <a:avLst/>
            </a:prstGeom>
            <a:solidFill>
              <a:srgbClr val="F8CBAD"/>
            </a:solidFill>
            <a:ln w="12700" cap="flat">
              <a:solidFill>
                <a:srgbClr val="32538F"/>
              </a:solidFill>
              <a:prstDash val="solid"/>
              <a:miter lim="8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223" name="Rectangle 19"/>
            <p:cNvSpPr/>
            <p:nvPr/>
          </p:nvSpPr>
          <p:spPr>
            <a:xfrm>
              <a:off x="0" y="307735"/>
              <a:ext cx="2264181" cy="1189939"/>
            </a:xfrm>
            <a:prstGeom prst="rect">
              <a:avLst/>
            </a:prstGeom>
            <a:solidFill>
              <a:srgbClr val="B4C7E7"/>
            </a:solidFill>
            <a:ln w="12700" cap="flat">
              <a:solidFill>
                <a:srgbClr val="32538F"/>
              </a:solidFill>
              <a:prstDash val="solid"/>
              <a:miter lim="8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grpSp>
          <p:nvGrpSpPr>
            <p:cNvPr id="227" name="Group 27"/>
            <p:cNvGrpSpPr/>
            <p:nvPr/>
          </p:nvGrpSpPr>
          <p:grpSpPr>
            <a:xfrm>
              <a:off x="577365" y="390682"/>
              <a:ext cx="1109452" cy="958588"/>
              <a:chOff x="0" y="0"/>
              <a:chExt cx="1109450" cy="958586"/>
            </a:xfrm>
          </p:grpSpPr>
          <p:sp>
            <p:nvSpPr>
              <p:cNvPr id="224" name="Freeform 24"/>
              <p:cNvSpPr/>
              <p:nvPr/>
            </p:nvSpPr>
            <p:spPr>
              <a:xfrm>
                <a:off x="0" y="538222"/>
                <a:ext cx="1109451" cy="42036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15475" y="0"/>
                      <a:pt x="19486" y="7502"/>
                      <a:pt x="21199" y="18193"/>
                    </a:cubicBezTo>
                    <a:lnTo>
                      <a:pt x="21600" y="21600"/>
                    </a:lnTo>
                    <a:lnTo>
                      <a:pt x="0" y="21600"/>
                    </a:lnTo>
                    <a:lnTo>
                      <a:pt x="401" y="18193"/>
                    </a:lnTo>
                    <a:cubicBezTo>
                      <a:pt x="2114" y="7502"/>
                      <a:pt x="6125" y="0"/>
                      <a:pt x="10800" y="0"/>
                    </a:cubicBezTo>
                    <a:close/>
                  </a:path>
                </a:pathLst>
              </a:custGeom>
              <a:solidFill>
                <a:srgbClr val="4472C4"/>
              </a:solidFill>
              <a:ln w="12700" cap="flat">
                <a:noFill/>
                <a:miter lim="4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225" name="Oval 21"/>
              <p:cNvSpPr/>
              <p:nvPr/>
            </p:nvSpPr>
            <p:spPr>
              <a:xfrm>
                <a:off x="201079" y="0"/>
                <a:ext cx="707291" cy="707290"/>
              </a:xfrm>
              <a:prstGeom prst="ellipse">
                <a:avLst/>
              </a:prstGeom>
              <a:solidFill>
                <a:srgbClr val="4472C4"/>
              </a:solidFill>
              <a:ln w="101600" cap="flat">
                <a:solidFill>
                  <a:srgbClr val="B4C7E7"/>
                </a:solidFill>
                <a:prstDash val="solid"/>
                <a:miter lim="8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226" name="Arc 26"/>
              <p:cNvSpPr/>
              <p:nvPr/>
            </p:nvSpPr>
            <p:spPr>
              <a:xfrm rot="8100000">
                <a:off x="473838" y="366644"/>
                <a:ext cx="161773" cy="16177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929" y="0"/>
                      <a:pt x="21600" y="9671"/>
                      <a:pt x="21600" y="21600"/>
                    </a:cubicBezTo>
                  </a:path>
                </a:pathLst>
              </a:custGeom>
              <a:noFill/>
              <a:ln w="50800" cap="flat">
                <a:solidFill>
                  <a:srgbClr val="B4C7E7"/>
                </a:solidFill>
                <a:prstDash val="solid"/>
                <a:miter lim="800000"/>
              </a:ln>
              <a:effectLst/>
            </p:spPr>
            <p:txBody>
              <a:bodyPr wrap="square" lIns="25718" tIns="25718" rIns="25718" bIns="25718" numCol="1" anchor="ctr">
                <a:noAutofit/>
              </a:bodyPr>
              <a:lstStyle/>
              <a:p>
                <a:pPr defTabSz="685800">
                  <a:buClrTx/>
                  <a:defRPr b="0">
                    <a:latin typeface="Calibri"/>
                    <a:ea typeface="Calibri"/>
                    <a:cs typeface="Calibri"/>
                    <a:sym typeface="Calibri"/>
                  </a:defRPr>
                </a:pPr>
                <a:endParaRPr sz="675" kern="1200">
                  <a:solidFill>
                    <a:prstClr val="black"/>
                  </a:solidFill>
                  <a:latin typeface="Calibri"/>
                  <a:cs typeface="Calibri"/>
                  <a:sym typeface="Calibri"/>
                </a:endParaRPr>
              </a:p>
            </p:txBody>
          </p:sp>
        </p:grpSp>
        <p:grpSp>
          <p:nvGrpSpPr>
            <p:cNvPr id="233" name="Group 33"/>
            <p:cNvGrpSpPr/>
            <p:nvPr/>
          </p:nvGrpSpPr>
          <p:grpSpPr>
            <a:xfrm>
              <a:off x="577365" y="1602034"/>
              <a:ext cx="1109452" cy="958588"/>
              <a:chOff x="0" y="0"/>
              <a:chExt cx="1109450" cy="958586"/>
            </a:xfrm>
          </p:grpSpPr>
          <p:sp>
            <p:nvSpPr>
              <p:cNvPr id="228" name="Freeform 34"/>
              <p:cNvSpPr/>
              <p:nvPr/>
            </p:nvSpPr>
            <p:spPr>
              <a:xfrm>
                <a:off x="0" y="538222"/>
                <a:ext cx="1109451" cy="42036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15475" y="0"/>
                      <a:pt x="19486" y="7502"/>
                      <a:pt x="21199" y="18193"/>
                    </a:cubicBezTo>
                    <a:lnTo>
                      <a:pt x="21600" y="21600"/>
                    </a:lnTo>
                    <a:lnTo>
                      <a:pt x="0" y="21600"/>
                    </a:lnTo>
                    <a:lnTo>
                      <a:pt x="401" y="18193"/>
                    </a:lnTo>
                    <a:cubicBezTo>
                      <a:pt x="2114" y="7502"/>
                      <a:pt x="6125" y="0"/>
                      <a:pt x="10800" y="0"/>
                    </a:cubicBezTo>
                    <a:close/>
                  </a:path>
                </a:pathLst>
              </a:custGeom>
              <a:solidFill>
                <a:srgbClr val="ED7D31"/>
              </a:solidFill>
              <a:ln w="12700" cap="flat">
                <a:noFill/>
                <a:miter lim="4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229" name="Oval 35"/>
              <p:cNvSpPr/>
              <p:nvPr/>
            </p:nvSpPr>
            <p:spPr>
              <a:xfrm>
                <a:off x="201079" y="0"/>
                <a:ext cx="707291" cy="707290"/>
              </a:xfrm>
              <a:prstGeom prst="ellipse">
                <a:avLst/>
              </a:prstGeom>
              <a:solidFill>
                <a:srgbClr val="ED7D31"/>
              </a:solidFill>
              <a:ln w="101600" cap="flat">
                <a:solidFill>
                  <a:srgbClr val="F8CBAD"/>
                </a:solidFill>
                <a:prstDash val="solid"/>
                <a:miter lim="8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grpSp>
            <p:nvGrpSpPr>
              <p:cNvPr id="232" name="Arc 36"/>
              <p:cNvGrpSpPr/>
              <p:nvPr/>
            </p:nvGrpSpPr>
            <p:grpSpPr>
              <a:xfrm>
                <a:off x="440334" y="333140"/>
                <a:ext cx="228781" cy="228781"/>
                <a:chOff x="0" y="0"/>
                <a:chExt cx="228779" cy="228779"/>
              </a:xfrm>
            </p:grpSpPr>
            <p:sp>
              <p:nvSpPr>
                <p:cNvPr id="230" name="Shape"/>
                <p:cNvSpPr/>
                <p:nvPr/>
              </p:nvSpPr>
              <p:spPr>
                <a:xfrm rot="8100000">
                  <a:off x="33504" y="33503"/>
                  <a:ext cx="161772" cy="16177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929" y="0"/>
                        <a:pt x="21600" y="9671"/>
                        <a:pt x="21600" y="21600"/>
                      </a:cubicBezTo>
                      <a:lnTo>
                        <a:pt x="0" y="21600"/>
                      </a:lnTo>
                      <a:close/>
                    </a:path>
                  </a:pathLst>
                </a:custGeom>
                <a:solidFill>
                  <a:srgbClr val="ED7D31"/>
                </a:solidFill>
                <a:ln w="12700" cap="flat">
                  <a:noFill/>
                  <a:miter lim="400000"/>
                </a:ln>
                <a:effectLst/>
              </p:spPr>
              <p:txBody>
                <a:bodyPr wrap="square" lIns="25718" tIns="25718" rIns="25718" bIns="25718" numCol="1" anchor="ctr">
                  <a:noAutofit/>
                </a:bodyPr>
                <a:lstStyle/>
                <a:p>
                  <a:pPr defTabSz="685800">
                    <a:buClrTx/>
                    <a:defRPr b="0">
                      <a:latin typeface="Calibri"/>
                      <a:ea typeface="Calibri"/>
                      <a:cs typeface="Calibri"/>
                      <a:sym typeface="Calibri"/>
                    </a:defRPr>
                  </a:pPr>
                  <a:endParaRPr sz="675" kern="1200">
                    <a:solidFill>
                      <a:prstClr val="black"/>
                    </a:solidFill>
                    <a:latin typeface="Calibri"/>
                    <a:cs typeface="Calibri"/>
                    <a:sym typeface="Calibri"/>
                  </a:endParaRPr>
                </a:p>
              </p:txBody>
            </p:sp>
            <p:sp>
              <p:nvSpPr>
                <p:cNvPr id="231" name="Line"/>
                <p:cNvSpPr/>
                <p:nvPr/>
              </p:nvSpPr>
              <p:spPr>
                <a:xfrm rot="8100000">
                  <a:off x="33504" y="33503"/>
                  <a:ext cx="161772" cy="16177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929" y="0"/>
                        <a:pt x="21600" y="9671"/>
                        <a:pt x="21600" y="21600"/>
                      </a:cubicBezTo>
                    </a:path>
                  </a:pathLst>
                </a:custGeom>
                <a:noFill/>
                <a:ln w="50800" cap="flat">
                  <a:solidFill>
                    <a:srgbClr val="F8CBAD"/>
                  </a:solidFill>
                  <a:prstDash val="solid"/>
                  <a:miter lim="800000"/>
                </a:ln>
                <a:effectLst/>
              </p:spPr>
              <p:txBody>
                <a:bodyPr wrap="square" lIns="25718" tIns="25718" rIns="25718" bIns="25718" numCol="1" anchor="ctr">
                  <a:noAutofit/>
                </a:bodyPr>
                <a:lstStyle/>
                <a:p>
                  <a:pPr defTabSz="685800">
                    <a:buClrTx/>
                    <a:defRPr b="0">
                      <a:latin typeface="Calibri"/>
                      <a:ea typeface="Calibri"/>
                      <a:cs typeface="Calibri"/>
                      <a:sym typeface="Calibri"/>
                    </a:defRPr>
                  </a:pPr>
                  <a:endParaRPr sz="675" kern="1200">
                    <a:solidFill>
                      <a:prstClr val="black"/>
                    </a:solidFill>
                    <a:latin typeface="Calibri"/>
                    <a:cs typeface="Calibri"/>
                    <a:sym typeface="Calibri"/>
                  </a:endParaRPr>
                </a:p>
              </p:txBody>
            </p:sp>
          </p:grpSp>
        </p:grpSp>
      </p:grpSp>
      <p:pic>
        <p:nvPicPr>
          <p:cNvPr id="235" name="Image" descr="Image"/>
          <p:cNvPicPr>
            <a:picLocks noChangeAspect="1"/>
          </p:cNvPicPr>
          <p:nvPr/>
        </p:nvPicPr>
        <p:blipFill>
          <a:blip r:embed="rId3"/>
          <a:stretch>
            <a:fillRect/>
          </a:stretch>
        </p:blipFill>
        <p:spPr>
          <a:xfrm>
            <a:off x="4968160" y="3034334"/>
            <a:ext cx="1682696" cy="1204851"/>
          </a:xfrm>
          <a:prstGeom prst="rect">
            <a:avLst/>
          </a:prstGeom>
          <a:ln w="12700">
            <a:miter lim="400000"/>
          </a:ln>
        </p:spPr>
      </p:pic>
      <p:grpSp>
        <p:nvGrpSpPr>
          <p:cNvPr id="51" name="Group 50">
            <a:extLst>
              <a:ext uri="{FF2B5EF4-FFF2-40B4-BE49-F238E27FC236}">
                <a16:creationId xmlns:a16="http://schemas.microsoft.com/office/drawing/2014/main" id="{B131986D-09F6-4F2B-BB76-ADC19F92DFE1}"/>
              </a:ext>
            </a:extLst>
          </p:cNvPr>
          <p:cNvGrpSpPr/>
          <p:nvPr/>
        </p:nvGrpSpPr>
        <p:grpSpPr>
          <a:xfrm>
            <a:off x="1913125" y="1632638"/>
            <a:ext cx="1960701" cy="973788"/>
            <a:chOff x="2887137" y="5196518"/>
            <a:chExt cx="2614268" cy="1495850"/>
          </a:xfrm>
        </p:grpSpPr>
        <p:sp>
          <p:nvSpPr>
            <p:cNvPr id="52" name="Rounded Rectangle">
              <a:extLst>
                <a:ext uri="{FF2B5EF4-FFF2-40B4-BE49-F238E27FC236}">
                  <a16:creationId xmlns:a16="http://schemas.microsoft.com/office/drawing/2014/main" id="{E35127D3-0EAE-427C-AC36-0A41879D2FDC}"/>
                </a:ext>
              </a:extLst>
            </p:cNvPr>
            <p:cNvSpPr/>
            <p:nvPr/>
          </p:nvSpPr>
          <p:spPr>
            <a:xfrm>
              <a:off x="2887137" y="5513760"/>
              <a:ext cx="2604053" cy="1178608"/>
            </a:xfrm>
            <a:prstGeom prst="roundRect">
              <a:avLst>
                <a:gd name="adj" fmla="val 15000"/>
              </a:avLst>
            </a:prstGeom>
            <a:solidFill>
              <a:schemeClr val="accent1">
                <a:lumOff val="-13575"/>
              </a:schemeClr>
            </a:solidFill>
            <a:ln w="12700" cap="flat">
              <a:noFill/>
              <a:miter lim="400000"/>
            </a:ln>
            <a:effectLst/>
          </p:spPr>
          <p:txBody>
            <a:bodyPr wrap="square" lIns="53578" tIns="53578" rIns="53578" bIns="53578" numCol="1" anchor="ctr">
              <a:noAutofit/>
            </a:bodyPr>
            <a:lstStyle/>
            <a:p>
              <a:pPr algn="ctr" defTabSz="342900">
                <a:buClrTx/>
                <a:defRPr sz="3000" b="0">
                  <a:solidFill>
                    <a:srgbClr val="FFFFFF"/>
                  </a:solidFill>
                  <a:latin typeface="+mn-lt"/>
                  <a:ea typeface="+mn-ea"/>
                  <a:cs typeface="+mn-cs"/>
                  <a:sym typeface="Helvetica Neue Medium"/>
                </a:defRPr>
              </a:pPr>
              <a:endParaRPr sz="2250" kern="1200">
                <a:solidFill>
                  <a:srgbClr val="FFFFFF"/>
                </a:solidFill>
                <a:latin typeface="Calibri" panose="020F0502020204030204"/>
                <a:ea typeface="+mn-ea"/>
                <a:cs typeface="+mn-cs"/>
                <a:sym typeface="Helvetica Neue Medium"/>
              </a:endParaRPr>
            </a:p>
          </p:txBody>
        </p:sp>
        <p:sp>
          <p:nvSpPr>
            <p:cNvPr id="53" name="Rectangle: Rounded Corners 52">
              <a:hlinkClick r:id="rId4" action="ppaction://hlinksldjump" highlightClick="1"/>
              <a:extLst>
                <a:ext uri="{FF2B5EF4-FFF2-40B4-BE49-F238E27FC236}">
                  <a16:creationId xmlns:a16="http://schemas.microsoft.com/office/drawing/2014/main" id="{84E83434-774A-421F-87EC-10C71379B92D}"/>
                </a:ext>
              </a:extLst>
            </p:cNvPr>
            <p:cNvSpPr/>
            <p:nvPr/>
          </p:nvSpPr>
          <p:spPr>
            <a:xfrm>
              <a:off x="2887138" y="5196518"/>
              <a:ext cx="2614267" cy="1298384"/>
            </a:xfrm>
            <a:prstGeom prst="roundRect">
              <a:avLst/>
            </a:prstGeom>
            <a:solidFill>
              <a:srgbClr val="85A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defRPr/>
              </a:pPr>
              <a:r>
                <a:rPr lang="en-US" sz="2700" kern="1200" dirty="0">
                  <a:solidFill>
                    <a:prstClr val="white"/>
                  </a:solidFill>
                  <a:latin typeface="Britannic Bold" panose="020B0903060703020204" pitchFamily="34" charset="0"/>
                </a:rPr>
                <a:t>On top</a:t>
              </a:r>
            </a:p>
          </p:txBody>
        </p:sp>
      </p:grpSp>
      <p:grpSp>
        <p:nvGrpSpPr>
          <p:cNvPr id="55" name="Group 54">
            <a:extLst>
              <a:ext uri="{FF2B5EF4-FFF2-40B4-BE49-F238E27FC236}">
                <a16:creationId xmlns:a16="http://schemas.microsoft.com/office/drawing/2014/main" id="{2827EE53-1F96-43B3-8277-C5205F78C6F2}"/>
              </a:ext>
            </a:extLst>
          </p:cNvPr>
          <p:cNvGrpSpPr/>
          <p:nvPr/>
        </p:nvGrpSpPr>
        <p:grpSpPr>
          <a:xfrm>
            <a:off x="5277837" y="1632638"/>
            <a:ext cx="1960701" cy="973788"/>
            <a:chOff x="2887137" y="5196518"/>
            <a:chExt cx="2614268" cy="1495850"/>
          </a:xfrm>
        </p:grpSpPr>
        <p:sp>
          <p:nvSpPr>
            <p:cNvPr id="56" name="Rounded Rectangle">
              <a:extLst>
                <a:ext uri="{FF2B5EF4-FFF2-40B4-BE49-F238E27FC236}">
                  <a16:creationId xmlns:a16="http://schemas.microsoft.com/office/drawing/2014/main" id="{CFF7752B-A058-419E-8F38-5BCD37AC51F3}"/>
                </a:ext>
              </a:extLst>
            </p:cNvPr>
            <p:cNvSpPr/>
            <p:nvPr/>
          </p:nvSpPr>
          <p:spPr>
            <a:xfrm>
              <a:off x="2887137" y="5513760"/>
              <a:ext cx="2604053" cy="1178608"/>
            </a:xfrm>
            <a:prstGeom prst="roundRect">
              <a:avLst>
                <a:gd name="adj" fmla="val 15000"/>
              </a:avLst>
            </a:prstGeom>
            <a:solidFill>
              <a:srgbClr val="B51600"/>
            </a:solidFill>
            <a:ln w="12700" cap="flat">
              <a:noFill/>
              <a:miter lim="400000"/>
            </a:ln>
            <a:effectLst/>
          </p:spPr>
          <p:txBody>
            <a:bodyPr wrap="square" lIns="53578" tIns="53578" rIns="53578" bIns="53578" numCol="1" anchor="ctr">
              <a:noAutofit/>
            </a:bodyPr>
            <a:lstStyle/>
            <a:p>
              <a:pPr algn="ctr" defTabSz="342900">
                <a:buClrTx/>
                <a:defRPr sz="3000" b="0">
                  <a:solidFill>
                    <a:srgbClr val="FFFFFF"/>
                  </a:solidFill>
                  <a:latin typeface="+mn-lt"/>
                  <a:ea typeface="+mn-ea"/>
                  <a:cs typeface="+mn-cs"/>
                  <a:sym typeface="Helvetica Neue Medium"/>
                </a:defRPr>
              </a:pPr>
              <a:endParaRPr sz="2250" kern="1200">
                <a:solidFill>
                  <a:srgbClr val="FFFFFF"/>
                </a:solidFill>
                <a:latin typeface="Calibri" panose="020F0502020204030204"/>
                <a:ea typeface="+mn-ea"/>
                <a:cs typeface="+mn-cs"/>
                <a:sym typeface="Helvetica Neue Medium"/>
              </a:endParaRPr>
            </a:p>
          </p:txBody>
        </p:sp>
        <p:sp>
          <p:nvSpPr>
            <p:cNvPr id="57" name="Rectangle: Rounded Corners 56">
              <a:hlinkClick r:id="" action="ppaction://hlinkshowjump?jump=nextslide" highlightClick="1"/>
              <a:extLst>
                <a:ext uri="{FF2B5EF4-FFF2-40B4-BE49-F238E27FC236}">
                  <a16:creationId xmlns:a16="http://schemas.microsoft.com/office/drawing/2014/main" id="{1AB810F4-F3BC-4293-BBC6-E42D1D462681}"/>
                </a:ext>
              </a:extLst>
            </p:cNvPr>
            <p:cNvSpPr/>
            <p:nvPr/>
          </p:nvSpPr>
          <p:spPr>
            <a:xfrm>
              <a:off x="2887138" y="5196518"/>
              <a:ext cx="2614267" cy="1298384"/>
            </a:xfrm>
            <a:prstGeom prst="roundRect">
              <a:avLst/>
            </a:prstGeom>
            <a:solidFill>
              <a:srgbClr val="EE23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defRPr/>
              </a:pPr>
              <a:r>
                <a:rPr lang="en-US" sz="2700" kern="1200" dirty="0">
                  <a:solidFill>
                    <a:prstClr val="white"/>
                  </a:solidFill>
                  <a:latin typeface="Britannic Bold" panose="020B0903060703020204" pitchFamily="34" charset="0"/>
                </a:rPr>
                <a:t>Beside</a:t>
              </a:r>
              <a:endParaRPr lang="en-US" sz="1350" kern="1200" dirty="0">
                <a:solidFill>
                  <a:prstClr val="white"/>
                </a:solidFill>
                <a:latin typeface="Britannic Bold" panose="020B0903060703020204" pitchFamily="34" charset="0"/>
              </a:endParaRPr>
            </a:p>
          </p:txBody>
        </p:sp>
      </p:grpSp>
      <p:sp>
        <p:nvSpPr>
          <p:cNvPr id="59" name="TextBox 4">
            <a:extLst>
              <a:ext uri="{FF2B5EF4-FFF2-40B4-BE49-F238E27FC236}">
                <a16:creationId xmlns:a16="http://schemas.microsoft.com/office/drawing/2014/main" id="{8359BB0E-56DB-4CFC-B912-BD636870B2DB}"/>
              </a:ext>
            </a:extLst>
          </p:cNvPr>
          <p:cNvSpPr txBox="1"/>
          <p:nvPr/>
        </p:nvSpPr>
        <p:spPr>
          <a:xfrm>
            <a:off x="1220652" y="4517544"/>
            <a:ext cx="3351348" cy="32893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718" tIns="25718" rIns="25718" bIns="25718">
            <a:spAutoFit/>
          </a:bodyPr>
          <a:lstStyle/>
          <a:p>
            <a:pPr algn="ctr" defTabSz="685800">
              <a:buClrTx/>
              <a:defRPr sz="7000" b="0">
                <a:latin typeface="Avenir"/>
                <a:ea typeface="Avenir"/>
                <a:cs typeface="Avenir"/>
                <a:sym typeface="Avenir Roman"/>
              </a:defRPr>
            </a:pPr>
            <a:r>
              <a:rPr lang="en-US" sz="1800" kern="1200" dirty="0">
                <a:solidFill>
                  <a:prstClr val="black"/>
                </a:solidFill>
                <a:latin typeface="Avenir Next"/>
                <a:sym typeface="Avenir Heavy"/>
              </a:rPr>
              <a:t>(you can click and drag our videos)</a:t>
            </a:r>
            <a:endParaRPr sz="1800" kern="1200" dirty="0">
              <a:solidFill>
                <a:prstClr val="black"/>
              </a:solidFill>
              <a:latin typeface="Avenir Next"/>
              <a:sym typeface="Avenir Roman"/>
            </a:endParaRPr>
          </a:p>
        </p:txBody>
      </p:sp>
    </p:spTree>
    <p:extLst>
      <p:ext uri="{BB962C8B-B14F-4D97-AF65-F5344CB8AC3E}">
        <p14:creationId xmlns:p14="http://schemas.microsoft.com/office/powerpoint/2010/main" val="7844519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age" descr="Image">
            <a:extLst>
              <a:ext uri="{FF2B5EF4-FFF2-40B4-BE49-F238E27FC236}">
                <a16:creationId xmlns:a16="http://schemas.microsoft.com/office/drawing/2014/main" id="{2210C714-168A-48E9-82B5-85B7E168291C}"/>
              </a:ext>
            </a:extLst>
          </p:cNvPr>
          <p:cNvPicPr>
            <a:picLocks noChangeAspect="1"/>
          </p:cNvPicPr>
          <p:nvPr/>
        </p:nvPicPr>
        <p:blipFill>
          <a:blip r:embed="rId3"/>
          <a:stretch>
            <a:fillRect/>
          </a:stretch>
        </p:blipFill>
        <p:spPr>
          <a:xfrm>
            <a:off x="2270756" y="1"/>
            <a:ext cx="4602489" cy="2845625"/>
          </a:xfrm>
          <a:prstGeom prst="rect">
            <a:avLst/>
          </a:prstGeom>
          <a:ln w="12700">
            <a:miter lim="400000"/>
          </a:ln>
        </p:spPr>
      </p:pic>
      <p:sp>
        <p:nvSpPr>
          <p:cNvPr id="9" name="TextBox 5">
            <a:extLst>
              <a:ext uri="{FF2B5EF4-FFF2-40B4-BE49-F238E27FC236}">
                <a16:creationId xmlns:a16="http://schemas.microsoft.com/office/drawing/2014/main" id="{C39A6587-DC18-468F-9509-6F360CE330BD}"/>
              </a:ext>
            </a:extLst>
          </p:cNvPr>
          <p:cNvSpPr txBox="1"/>
          <p:nvPr/>
        </p:nvSpPr>
        <p:spPr>
          <a:xfrm>
            <a:off x="1165010" y="3095022"/>
            <a:ext cx="6813981" cy="47320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1435" tIns="51435" rIns="51435" bIns="51435">
            <a:spAutoFit/>
          </a:bodyPr>
          <a:lstStyle/>
          <a:p>
            <a:pPr algn="ctr" defTabSz="1371600">
              <a:buClrTx/>
              <a:defRPr sz="4600" b="0">
                <a:latin typeface="Avenir"/>
                <a:ea typeface="Avenir"/>
                <a:cs typeface="Avenir"/>
                <a:sym typeface="Avenir Roman"/>
              </a:defRPr>
            </a:pPr>
            <a:r>
              <a:rPr sz="2400" kern="1200" dirty="0">
                <a:solidFill>
                  <a:prstClr val="black"/>
                </a:solidFill>
                <a:latin typeface="Avenir Next"/>
                <a:sym typeface="Avenir Roman"/>
              </a:rPr>
              <a:t>You should see our videos floating on top of this slide.</a:t>
            </a:r>
          </a:p>
        </p:txBody>
      </p:sp>
      <p:sp>
        <p:nvSpPr>
          <p:cNvPr id="13" name="TextBox 5">
            <a:extLst>
              <a:ext uri="{FF2B5EF4-FFF2-40B4-BE49-F238E27FC236}">
                <a16:creationId xmlns:a16="http://schemas.microsoft.com/office/drawing/2014/main" id="{8D2F4009-47E8-4D10-BA2C-E00EA7E4B37B}"/>
              </a:ext>
            </a:extLst>
          </p:cNvPr>
          <p:cNvSpPr txBox="1"/>
          <p:nvPr/>
        </p:nvSpPr>
        <p:spPr>
          <a:xfrm>
            <a:off x="756781" y="2204978"/>
            <a:ext cx="4180889" cy="38087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1435" tIns="51435" rIns="51435" bIns="51435">
            <a:spAutoFit/>
          </a:bodyPr>
          <a:lstStyle/>
          <a:p>
            <a:pPr algn="ctr" defTabSz="1371600">
              <a:buClrTx/>
              <a:defRPr sz="4600" b="0">
                <a:latin typeface="Avenir"/>
                <a:ea typeface="Avenir"/>
                <a:cs typeface="Avenir"/>
                <a:sym typeface="Avenir Roman"/>
              </a:defRPr>
            </a:pPr>
            <a:r>
              <a:rPr lang="en-US" sz="1800" kern="1200" dirty="0">
                <a:solidFill>
                  <a:prstClr val="black"/>
                </a:solidFill>
                <a:latin typeface="Avenir Next"/>
                <a:sym typeface="Avenir Roman"/>
              </a:rPr>
              <a:t>Side-by-side Mode should be </a:t>
            </a:r>
            <a:r>
              <a:rPr lang="en-US" sz="1800" b="1" kern="1200" dirty="0">
                <a:solidFill>
                  <a:prstClr val="black"/>
                </a:solidFill>
                <a:latin typeface="Avenir Next"/>
                <a:sym typeface="Avenir Roman"/>
              </a:rPr>
              <a:t>unchecked </a:t>
            </a:r>
            <a:r>
              <a:rPr lang="en-US" sz="1800" kern="1200" dirty="0">
                <a:solidFill>
                  <a:prstClr val="black"/>
                </a:solidFill>
                <a:latin typeface="Avenir Next"/>
                <a:sym typeface="Wingdings" panose="05000000000000000000" pitchFamily="2" charset="2"/>
              </a:rPr>
              <a:t></a:t>
            </a:r>
            <a:endParaRPr sz="1800" kern="1200" dirty="0">
              <a:solidFill>
                <a:prstClr val="black"/>
              </a:solidFill>
              <a:latin typeface="Avenir Next"/>
              <a:sym typeface="Avenir Roman"/>
            </a:endParaRPr>
          </a:p>
        </p:txBody>
      </p:sp>
      <p:sp>
        <p:nvSpPr>
          <p:cNvPr id="4" name="Rectangle: Rounded Corners 3">
            <a:extLst>
              <a:ext uri="{FF2B5EF4-FFF2-40B4-BE49-F238E27FC236}">
                <a16:creationId xmlns:a16="http://schemas.microsoft.com/office/drawing/2014/main" id="{EE3BE756-A066-47EC-91B0-B9D630A129BE}"/>
              </a:ext>
            </a:extLst>
          </p:cNvPr>
          <p:cNvSpPr/>
          <p:nvPr/>
        </p:nvSpPr>
        <p:spPr>
          <a:xfrm>
            <a:off x="4925292" y="2256935"/>
            <a:ext cx="1839192" cy="247276"/>
          </a:xfrm>
          <a:prstGeom prst="roundRect">
            <a:avLst/>
          </a:prstGeom>
          <a:solidFill>
            <a:schemeClr val="accent4">
              <a:lumMod val="20000"/>
              <a:lumOff val="80000"/>
              <a:alpha val="2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defRPr/>
            </a:pPr>
            <a:endParaRPr lang="en-US" sz="1350" kern="1200">
              <a:solidFill>
                <a:prstClr val="white"/>
              </a:solidFill>
              <a:latin typeface="Calibri" panose="020F0502020204030204"/>
            </a:endParaRPr>
          </a:p>
        </p:txBody>
      </p:sp>
    </p:spTree>
    <p:extLst>
      <p:ext uri="{BB962C8B-B14F-4D97-AF65-F5344CB8AC3E}">
        <p14:creationId xmlns:p14="http://schemas.microsoft.com/office/powerpoint/2010/main" val="23643940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EC8DD502-0F48-45FD-AC26-27E246A0E477}"/>
              </a:ext>
            </a:extLst>
          </p:cNvPr>
          <p:cNvGrpSpPr/>
          <p:nvPr/>
        </p:nvGrpSpPr>
        <p:grpSpPr>
          <a:xfrm>
            <a:off x="1865012" y="1632638"/>
            <a:ext cx="1960701" cy="973788"/>
            <a:chOff x="2887137" y="5196518"/>
            <a:chExt cx="2614268" cy="1495850"/>
          </a:xfrm>
        </p:grpSpPr>
        <p:sp>
          <p:nvSpPr>
            <p:cNvPr id="7" name="Rounded Rectangle">
              <a:extLst>
                <a:ext uri="{FF2B5EF4-FFF2-40B4-BE49-F238E27FC236}">
                  <a16:creationId xmlns:a16="http://schemas.microsoft.com/office/drawing/2014/main" id="{FD24DC58-DA04-4559-A9F5-51E29FAF0801}"/>
                </a:ext>
              </a:extLst>
            </p:cNvPr>
            <p:cNvSpPr/>
            <p:nvPr/>
          </p:nvSpPr>
          <p:spPr>
            <a:xfrm>
              <a:off x="2887137" y="5513760"/>
              <a:ext cx="2604053" cy="1178608"/>
            </a:xfrm>
            <a:prstGeom prst="roundRect">
              <a:avLst>
                <a:gd name="adj" fmla="val 15000"/>
              </a:avLst>
            </a:prstGeom>
            <a:solidFill>
              <a:schemeClr val="accent1">
                <a:lumOff val="-13575"/>
              </a:schemeClr>
            </a:solidFill>
            <a:ln w="12700" cap="flat">
              <a:noFill/>
              <a:miter lim="400000"/>
            </a:ln>
            <a:effectLst/>
          </p:spPr>
          <p:txBody>
            <a:bodyPr wrap="square" lIns="53578" tIns="53578" rIns="53578" bIns="53578" numCol="1" anchor="ctr">
              <a:noAutofit/>
            </a:bodyPr>
            <a:lstStyle/>
            <a:p>
              <a:pPr algn="ctr" defTabSz="342900">
                <a:buClrTx/>
                <a:defRPr sz="3000" b="0">
                  <a:solidFill>
                    <a:srgbClr val="FFFFFF"/>
                  </a:solidFill>
                  <a:latin typeface="+mn-lt"/>
                  <a:ea typeface="+mn-ea"/>
                  <a:cs typeface="+mn-cs"/>
                  <a:sym typeface="Helvetica Neue Medium"/>
                </a:defRPr>
              </a:pPr>
              <a:endParaRPr sz="2250" kern="1200">
                <a:solidFill>
                  <a:srgbClr val="FFFFFF"/>
                </a:solidFill>
                <a:latin typeface="Calibri" panose="020F0502020204030204"/>
                <a:ea typeface="+mn-ea"/>
                <a:cs typeface="+mn-cs"/>
                <a:sym typeface="Helvetica Neue Medium"/>
              </a:endParaRPr>
            </a:p>
          </p:txBody>
        </p:sp>
        <p:sp>
          <p:nvSpPr>
            <p:cNvPr id="8" name="Rectangle: Rounded Corners 7">
              <a:hlinkClick r:id="rId3" action="ppaction://hlinksldjump" highlightClick="1"/>
              <a:extLst>
                <a:ext uri="{FF2B5EF4-FFF2-40B4-BE49-F238E27FC236}">
                  <a16:creationId xmlns:a16="http://schemas.microsoft.com/office/drawing/2014/main" id="{B0AB409F-8764-4BC1-B332-3B5C992B813D}"/>
                </a:ext>
              </a:extLst>
            </p:cNvPr>
            <p:cNvSpPr/>
            <p:nvPr/>
          </p:nvSpPr>
          <p:spPr>
            <a:xfrm>
              <a:off x="2887138" y="5196518"/>
              <a:ext cx="2614267" cy="1298384"/>
            </a:xfrm>
            <a:prstGeom prst="roundRect">
              <a:avLst/>
            </a:prstGeom>
            <a:solidFill>
              <a:srgbClr val="85A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defRPr/>
              </a:pPr>
              <a:r>
                <a:rPr lang="en-US" sz="2100" kern="1200" dirty="0">
                  <a:solidFill>
                    <a:prstClr val="white"/>
                  </a:solidFill>
                  <a:latin typeface="Britannic Bold" panose="020B0903060703020204" pitchFamily="34" charset="0"/>
                </a:rPr>
                <a:t>Just researcher</a:t>
              </a:r>
            </a:p>
          </p:txBody>
        </p:sp>
      </p:grpSp>
      <p:grpSp>
        <p:nvGrpSpPr>
          <p:cNvPr id="10" name="Group 9">
            <a:extLst>
              <a:ext uri="{FF2B5EF4-FFF2-40B4-BE49-F238E27FC236}">
                <a16:creationId xmlns:a16="http://schemas.microsoft.com/office/drawing/2014/main" id="{1FC86D30-659E-4AD6-8FAB-D333AE2ABE46}"/>
              </a:ext>
            </a:extLst>
          </p:cNvPr>
          <p:cNvGrpSpPr/>
          <p:nvPr/>
        </p:nvGrpSpPr>
        <p:grpSpPr>
          <a:xfrm>
            <a:off x="5090579" y="1632638"/>
            <a:ext cx="1960701" cy="973788"/>
            <a:chOff x="2887137" y="5196518"/>
            <a:chExt cx="2614268" cy="1495850"/>
          </a:xfrm>
        </p:grpSpPr>
        <p:sp>
          <p:nvSpPr>
            <p:cNvPr id="11" name="Rounded Rectangle">
              <a:extLst>
                <a:ext uri="{FF2B5EF4-FFF2-40B4-BE49-F238E27FC236}">
                  <a16:creationId xmlns:a16="http://schemas.microsoft.com/office/drawing/2014/main" id="{ED605A76-A825-4AEB-9675-BC611F4DE046}"/>
                </a:ext>
              </a:extLst>
            </p:cNvPr>
            <p:cNvSpPr/>
            <p:nvPr/>
          </p:nvSpPr>
          <p:spPr>
            <a:xfrm>
              <a:off x="2887137" y="5513760"/>
              <a:ext cx="2604053" cy="1178608"/>
            </a:xfrm>
            <a:prstGeom prst="roundRect">
              <a:avLst>
                <a:gd name="adj" fmla="val 15000"/>
              </a:avLst>
            </a:prstGeom>
            <a:solidFill>
              <a:srgbClr val="B51600"/>
            </a:solidFill>
            <a:ln w="12700" cap="flat">
              <a:noFill/>
              <a:miter lim="400000"/>
            </a:ln>
            <a:effectLst/>
          </p:spPr>
          <p:txBody>
            <a:bodyPr wrap="square" lIns="53578" tIns="53578" rIns="53578" bIns="53578" numCol="1" anchor="ctr">
              <a:noAutofit/>
            </a:bodyPr>
            <a:lstStyle/>
            <a:p>
              <a:pPr algn="ctr" defTabSz="342900">
                <a:buClrTx/>
                <a:defRPr sz="3000" b="0">
                  <a:solidFill>
                    <a:srgbClr val="FFFFFF"/>
                  </a:solidFill>
                  <a:latin typeface="+mn-lt"/>
                  <a:ea typeface="+mn-ea"/>
                  <a:cs typeface="+mn-cs"/>
                  <a:sym typeface="Helvetica Neue Medium"/>
                </a:defRPr>
              </a:pPr>
              <a:endParaRPr sz="2250" kern="1200">
                <a:solidFill>
                  <a:srgbClr val="FFFFFF"/>
                </a:solidFill>
                <a:latin typeface="Calibri" panose="020F0502020204030204"/>
                <a:ea typeface="+mn-ea"/>
                <a:cs typeface="+mn-cs"/>
                <a:sym typeface="Helvetica Neue Medium"/>
              </a:endParaRPr>
            </a:p>
          </p:txBody>
        </p:sp>
        <p:sp>
          <p:nvSpPr>
            <p:cNvPr id="12" name="Rectangle: Rounded Corners 11">
              <a:hlinkClick r:id="" action="ppaction://hlinkshowjump?jump=nextslide" highlightClick="1"/>
              <a:extLst>
                <a:ext uri="{FF2B5EF4-FFF2-40B4-BE49-F238E27FC236}">
                  <a16:creationId xmlns:a16="http://schemas.microsoft.com/office/drawing/2014/main" id="{B3B7450C-CA9B-4BA9-B76F-F4E5163AE8FC}"/>
                </a:ext>
              </a:extLst>
            </p:cNvPr>
            <p:cNvSpPr/>
            <p:nvPr/>
          </p:nvSpPr>
          <p:spPr>
            <a:xfrm>
              <a:off x="2887138" y="5196518"/>
              <a:ext cx="2614267" cy="1298384"/>
            </a:xfrm>
            <a:prstGeom prst="roundRect">
              <a:avLst/>
            </a:prstGeom>
            <a:solidFill>
              <a:srgbClr val="EE23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defRPr/>
              </a:pPr>
              <a:r>
                <a:rPr lang="en-US" sz="2100" kern="1200" dirty="0">
                  <a:solidFill>
                    <a:prstClr val="white"/>
                  </a:solidFill>
                  <a:latin typeface="Britannic Bold" panose="020B0903060703020204" pitchFamily="34" charset="0"/>
                </a:rPr>
                <a:t>Both videos</a:t>
              </a:r>
            </a:p>
          </p:txBody>
        </p:sp>
      </p:grpSp>
      <p:sp>
        <p:nvSpPr>
          <p:cNvPr id="15" name="TextBox 4">
            <a:extLst>
              <a:ext uri="{FF2B5EF4-FFF2-40B4-BE49-F238E27FC236}">
                <a16:creationId xmlns:a16="http://schemas.microsoft.com/office/drawing/2014/main" id="{BF09862D-CC78-4F65-BA2D-152CEBEF5683}"/>
              </a:ext>
            </a:extLst>
          </p:cNvPr>
          <p:cNvSpPr txBox="1"/>
          <p:nvPr/>
        </p:nvSpPr>
        <p:spPr>
          <a:xfrm>
            <a:off x="1179723" y="568195"/>
            <a:ext cx="6784555" cy="84253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1435" tIns="51435" rIns="51435" bIns="51435">
            <a:spAutoFit/>
          </a:bodyPr>
          <a:lstStyle/>
          <a:p>
            <a:pPr algn="ctr" defTabSz="1371600">
              <a:buClrTx/>
              <a:defRPr sz="7000" b="0">
                <a:latin typeface="Avenir"/>
                <a:ea typeface="Avenir"/>
                <a:cs typeface="Avenir"/>
                <a:sym typeface="Avenir Roman"/>
              </a:defRPr>
            </a:pPr>
            <a:r>
              <a:rPr sz="2400" kern="1200" dirty="0">
                <a:solidFill>
                  <a:prstClr val="black"/>
                </a:solidFill>
                <a:latin typeface="Avenir Next"/>
                <a:ea typeface="Avenir Heavy"/>
                <a:cs typeface="Avenir Heavy"/>
                <a:sym typeface="Avenir Heavy"/>
              </a:rPr>
              <a:t>Step 3:</a:t>
            </a:r>
            <a:r>
              <a:rPr sz="2400" kern="1200" dirty="0">
                <a:solidFill>
                  <a:prstClr val="black"/>
                </a:solidFill>
                <a:latin typeface="Avenir Next"/>
                <a:sym typeface="Avenir Roman"/>
              </a:rPr>
              <a:t> Can you see </a:t>
            </a:r>
            <a:r>
              <a:rPr sz="2400" kern="1200" dirty="0">
                <a:solidFill>
                  <a:prstClr val="black"/>
                </a:solidFill>
                <a:latin typeface="Avenir Next"/>
                <a:ea typeface="Avenir Heavy"/>
                <a:cs typeface="Avenir Heavy"/>
                <a:sym typeface="Avenir Heavy"/>
              </a:rPr>
              <a:t>both </a:t>
            </a:r>
            <a:r>
              <a:rPr sz="2400" kern="1200" dirty="0">
                <a:solidFill>
                  <a:prstClr val="black"/>
                </a:solidFill>
                <a:latin typeface="Avenir Next"/>
                <a:sym typeface="Avenir Roman"/>
              </a:rPr>
              <a:t>of our videos on the screen, or just the</a:t>
            </a:r>
            <a:r>
              <a:rPr sz="2400" kern="1200" dirty="0">
                <a:solidFill>
                  <a:prstClr val="black"/>
                </a:solidFill>
                <a:latin typeface="Avenir Next"/>
                <a:ea typeface="Avenir Heavy"/>
                <a:cs typeface="Avenir Heavy"/>
                <a:sym typeface="Avenir Heavy"/>
              </a:rPr>
              <a:t> </a:t>
            </a:r>
            <a:r>
              <a:rPr lang="en-US" sz="2400" kern="1200" dirty="0">
                <a:solidFill>
                  <a:prstClr val="black"/>
                </a:solidFill>
                <a:latin typeface="Avenir Next"/>
                <a:ea typeface="Avenir Heavy"/>
                <a:cs typeface="Avenir Heavy"/>
                <a:sym typeface="Avenir Heavy"/>
              </a:rPr>
              <a:t>researcher</a:t>
            </a:r>
            <a:r>
              <a:rPr sz="2400" kern="1200" dirty="0">
                <a:solidFill>
                  <a:prstClr val="black"/>
                </a:solidFill>
                <a:latin typeface="Avenir Next"/>
                <a:sym typeface="Avenir Roman"/>
              </a:rPr>
              <a:t>?</a:t>
            </a:r>
          </a:p>
        </p:txBody>
      </p:sp>
      <p:grpSp>
        <p:nvGrpSpPr>
          <p:cNvPr id="16" name="Group">
            <a:extLst>
              <a:ext uri="{FF2B5EF4-FFF2-40B4-BE49-F238E27FC236}">
                <a16:creationId xmlns:a16="http://schemas.microsoft.com/office/drawing/2014/main" id="{E0A40FAA-D330-4C09-81BE-BDA9718499E6}"/>
              </a:ext>
            </a:extLst>
          </p:cNvPr>
          <p:cNvGrpSpPr/>
          <p:nvPr/>
        </p:nvGrpSpPr>
        <p:grpSpPr>
          <a:xfrm>
            <a:off x="4638529" y="2838531"/>
            <a:ext cx="2880401" cy="1785833"/>
            <a:chOff x="0" y="0"/>
            <a:chExt cx="7681071" cy="4762218"/>
          </a:xfrm>
        </p:grpSpPr>
        <p:sp>
          <p:nvSpPr>
            <p:cNvPr id="17" name="Rectangle">
              <a:extLst>
                <a:ext uri="{FF2B5EF4-FFF2-40B4-BE49-F238E27FC236}">
                  <a16:creationId xmlns:a16="http://schemas.microsoft.com/office/drawing/2014/main" id="{CF7A8CBA-23A8-4A67-87F5-3A1372EACB30}"/>
                </a:ext>
              </a:extLst>
            </p:cNvPr>
            <p:cNvSpPr/>
            <p:nvPr/>
          </p:nvSpPr>
          <p:spPr>
            <a:xfrm>
              <a:off x="0" y="0"/>
              <a:ext cx="7681072" cy="4762219"/>
            </a:xfrm>
            <a:prstGeom prst="rect">
              <a:avLst/>
            </a:prstGeom>
            <a:solidFill>
              <a:srgbClr val="FFFFFF"/>
            </a:solidFill>
            <a:ln w="63500" cap="flat">
              <a:solidFill>
                <a:srgbClr val="000000"/>
              </a:solidFill>
              <a:prstDash val="solid"/>
              <a:miter lim="400000"/>
            </a:ln>
            <a:effectLst/>
          </p:spPr>
          <p:txBody>
            <a:bodyPr wrap="square" lIns="53578" tIns="53578" rIns="53578" bIns="53578" numCol="1" anchor="ctr">
              <a:noAutofit/>
            </a:bodyPr>
            <a:lstStyle/>
            <a:p>
              <a:pPr defTabSz="342900">
                <a:buClrTx/>
                <a:defRPr sz="3000" b="0">
                  <a:solidFill>
                    <a:srgbClr val="FFFFFF"/>
                  </a:solidFill>
                  <a:latin typeface="+mn-lt"/>
                  <a:ea typeface="+mn-ea"/>
                  <a:cs typeface="+mn-cs"/>
                  <a:sym typeface="Helvetica Neue Medium"/>
                </a:defRPr>
              </a:pPr>
              <a:endParaRPr sz="2250" kern="1200">
                <a:solidFill>
                  <a:srgbClr val="FFFFFF"/>
                </a:solidFill>
                <a:latin typeface="Calibri" panose="020F0502020204030204"/>
                <a:ea typeface="+mn-ea"/>
                <a:cs typeface="+mn-cs"/>
                <a:sym typeface="Helvetica Neue Medium"/>
              </a:endParaRPr>
            </a:p>
          </p:txBody>
        </p:sp>
        <p:pic>
          <p:nvPicPr>
            <p:cNvPr id="18" name="Image" descr="Image">
              <a:extLst>
                <a:ext uri="{FF2B5EF4-FFF2-40B4-BE49-F238E27FC236}">
                  <a16:creationId xmlns:a16="http://schemas.microsoft.com/office/drawing/2014/main" id="{F3C17DC7-D7B4-4498-816B-8F8B0BDB1670}"/>
                </a:ext>
              </a:extLst>
            </p:cNvPr>
            <p:cNvPicPr>
              <a:picLocks noChangeAspect="1"/>
            </p:cNvPicPr>
            <p:nvPr/>
          </p:nvPicPr>
          <p:blipFill>
            <a:blip r:embed="rId4"/>
            <a:stretch>
              <a:fillRect/>
            </a:stretch>
          </p:blipFill>
          <p:spPr>
            <a:xfrm>
              <a:off x="1071961" y="406228"/>
              <a:ext cx="5537149" cy="3964734"/>
            </a:xfrm>
            <a:prstGeom prst="rect">
              <a:avLst/>
            </a:prstGeom>
            <a:ln w="12700" cap="flat">
              <a:noFill/>
              <a:miter lim="400000"/>
            </a:ln>
            <a:effectLst/>
          </p:spPr>
        </p:pic>
        <p:grpSp>
          <p:nvGrpSpPr>
            <p:cNvPr id="19" name="Group 40">
              <a:extLst>
                <a:ext uri="{FF2B5EF4-FFF2-40B4-BE49-F238E27FC236}">
                  <a16:creationId xmlns:a16="http://schemas.microsoft.com/office/drawing/2014/main" id="{342E026F-E5F9-4338-ABA5-1AABBD47AD56}"/>
                </a:ext>
              </a:extLst>
            </p:cNvPr>
            <p:cNvGrpSpPr/>
            <p:nvPr/>
          </p:nvGrpSpPr>
          <p:grpSpPr>
            <a:xfrm>
              <a:off x="4948267" y="1031839"/>
              <a:ext cx="2264182" cy="2698540"/>
              <a:chOff x="0" y="0"/>
              <a:chExt cx="2264180" cy="2698538"/>
            </a:xfrm>
          </p:grpSpPr>
          <p:sp>
            <p:nvSpPr>
              <p:cNvPr id="20" name="Rectangle 7">
                <a:extLst>
                  <a:ext uri="{FF2B5EF4-FFF2-40B4-BE49-F238E27FC236}">
                    <a16:creationId xmlns:a16="http://schemas.microsoft.com/office/drawing/2014/main" id="{08FA4B0C-503D-4E5C-A932-6D6480138BC8}"/>
                  </a:ext>
                </a:extLst>
              </p:cNvPr>
              <p:cNvSpPr/>
              <p:nvPr/>
            </p:nvSpPr>
            <p:spPr>
              <a:xfrm>
                <a:off x="0" y="0"/>
                <a:ext cx="2264181" cy="2698539"/>
              </a:xfrm>
              <a:prstGeom prst="rect">
                <a:avLst/>
              </a:prstGeom>
              <a:solidFill>
                <a:srgbClr val="FFFFFF"/>
              </a:solidFill>
              <a:ln w="50800" cap="flat">
                <a:solidFill>
                  <a:srgbClr val="4472C4"/>
                </a:solidFill>
                <a:prstDash val="solid"/>
                <a:miter lim="800000"/>
              </a:ln>
              <a:effectLst/>
            </p:spPr>
            <p:txBody>
              <a:bodyPr wrap="square" lIns="51435" tIns="51435" rIns="51435" bIns="51435" numCol="1" anchor="ctr">
                <a:noAutofit/>
              </a:bodyPr>
              <a:lstStyle/>
              <a:p>
                <a:pPr defTabSz="1371600">
                  <a:buClrTx/>
                  <a:defRPr b="0">
                    <a:solidFill>
                      <a:srgbClr val="FFFFFF"/>
                    </a:solidFill>
                    <a:latin typeface="Calibri"/>
                    <a:ea typeface="Calibri"/>
                    <a:cs typeface="Calibri"/>
                    <a:sym typeface="Calibri"/>
                  </a:defRPr>
                </a:pPr>
                <a:endParaRPr sz="1350" kern="1200">
                  <a:solidFill>
                    <a:srgbClr val="FFFFFF"/>
                  </a:solidFill>
                  <a:latin typeface="Calibri"/>
                  <a:cs typeface="Calibri"/>
                  <a:sym typeface="Calibri"/>
                </a:endParaRPr>
              </a:p>
            </p:txBody>
          </p:sp>
          <p:sp>
            <p:nvSpPr>
              <p:cNvPr id="21" name="Rectangle 8">
                <a:extLst>
                  <a:ext uri="{FF2B5EF4-FFF2-40B4-BE49-F238E27FC236}">
                    <a16:creationId xmlns:a16="http://schemas.microsoft.com/office/drawing/2014/main" id="{BDA247B3-74C4-4066-9B4C-BF2588FE9120}"/>
                  </a:ext>
                </a:extLst>
              </p:cNvPr>
              <p:cNvSpPr/>
              <p:nvPr/>
            </p:nvSpPr>
            <p:spPr>
              <a:xfrm>
                <a:off x="0" y="0"/>
                <a:ext cx="2264181" cy="307736"/>
              </a:xfrm>
              <a:prstGeom prst="rect">
                <a:avLst/>
              </a:prstGeom>
              <a:solidFill>
                <a:srgbClr val="4472C4"/>
              </a:solidFill>
              <a:ln w="50800" cap="flat">
                <a:solidFill>
                  <a:srgbClr val="4472C4"/>
                </a:solidFill>
                <a:prstDash val="solid"/>
                <a:miter lim="800000"/>
              </a:ln>
              <a:effectLst/>
            </p:spPr>
            <p:txBody>
              <a:bodyPr wrap="square" lIns="51435" tIns="51435" rIns="51435" bIns="51435" numCol="1" anchor="ctr">
                <a:noAutofit/>
              </a:bodyPr>
              <a:lstStyle/>
              <a:p>
                <a:pPr defTabSz="1371600">
                  <a:buClrTx/>
                  <a:defRPr b="0">
                    <a:solidFill>
                      <a:srgbClr val="FFFFFF"/>
                    </a:solidFill>
                    <a:latin typeface="Calibri"/>
                    <a:ea typeface="Calibri"/>
                    <a:cs typeface="Calibri"/>
                    <a:sym typeface="Calibri"/>
                  </a:defRPr>
                </a:pPr>
                <a:endParaRPr sz="1350" kern="1200">
                  <a:solidFill>
                    <a:srgbClr val="FFFFFF"/>
                  </a:solidFill>
                  <a:latin typeface="Calibri"/>
                  <a:cs typeface="Calibri"/>
                  <a:sym typeface="Calibri"/>
                </a:endParaRPr>
              </a:p>
            </p:txBody>
          </p:sp>
          <p:grpSp>
            <p:nvGrpSpPr>
              <p:cNvPr id="22" name="Group 17">
                <a:extLst>
                  <a:ext uri="{FF2B5EF4-FFF2-40B4-BE49-F238E27FC236}">
                    <a16:creationId xmlns:a16="http://schemas.microsoft.com/office/drawing/2014/main" id="{5E58C23A-B554-451D-9461-6C0A96D4174D}"/>
                  </a:ext>
                </a:extLst>
              </p:cNvPr>
              <p:cNvGrpSpPr/>
              <p:nvPr/>
            </p:nvGrpSpPr>
            <p:grpSpPr>
              <a:xfrm>
                <a:off x="93024" y="72077"/>
                <a:ext cx="642054" cy="152712"/>
                <a:chOff x="0" y="0"/>
                <a:chExt cx="642053" cy="152711"/>
              </a:xfrm>
            </p:grpSpPr>
            <p:sp>
              <p:nvSpPr>
                <p:cNvPr id="35" name="Rectangle 9">
                  <a:extLst>
                    <a:ext uri="{FF2B5EF4-FFF2-40B4-BE49-F238E27FC236}">
                      <a16:creationId xmlns:a16="http://schemas.microsoft.com/office/drawing/2014/main" id="{30E5C736-743B-4EAA-BBFA-6CAC0384C13D}"/>
                    </a:ext>
                  </a:extLst>
                </p:cNvPr>
                <p:cNvSpPr/>
                <p:nvPr/>
              </p:nvSpPr>
              <p:spPr>
                <a:xfrm>
                  <a:off x="-1" y="104989"/>
                  <a:ext cx="152712" cy="47723"/>
                </a:xfrm>
                <a:prstGeom prst="rect">
                  <a:avLst/>
                </a:prstGeom>
                <a:solidFill>
                  <a:srgbClr val="FFFFFF"/>
                </a:solidFill>
                <a:ln w="12700" cap="flat">
                  <a:noFill/>
                  <a:miter lim="400000"/>
                </a:ln>
                <a:effectLst/>
              </p:spPr>
              <p:txBody>
                <a:bodyPr wrap="square" lIns="51435" tIns="51435" rIns="51435" bIns="51435" numCol="1" anchor="ctr">
                  <a:noAutofit/>
                </a:bodyPr>
                <a:lstStyle/>
                <a:p>
                  <a:pPr defTabSz="1371600">
                    <a:buClrTx/>
                    <a:defRPr b="0">
                      <a:solidFill>
                        <a:srgbClr val="FFFFFF"/>
                      </a:solidFill>
                      <a:latin typeface="Calibri"/>
                      <a:ea typeface="Calibri"/>
                      <a:cs typeface="Calibri"/>
                      <a:sym typeface="Calibri"/>
                    </a:defRPr>
                  </a:pPr>
                  <a:endParaRPr sz="1350" kern="1200">
                    <a:solidFill>
                      <a:srgbClr val="FFFFFF"/>
                    </a:solidFill>
                    <a:latin typeface="Calibri"/>
                    <a:cs typeface="Calibri"/>
                    <a:sym typeface="Calibri"/>
                  </a:endParaRPr>
                </a:p>
              </p:txBody>
            </p:sp>
            <p:sp>
              <p:nvSpPr>
                <p:cNvPr id="36" name="Rectangle 12">
                  <a:extLst>
                    <a:ext uri="{FF2B5EF4-FFF2-40B4-BE49-F238E27FC236}">
                      <a16:creationId xmlns:a16="http://schemas.microsoft.com/office/drawing/2014/main" id="{91930B3E-D1D3-470B-B3E5-A8F542A8E2ED}"/>
                    </a:ext>
                  </a:extLst>
                </p:cNvPr>
                <p:cNvSpPr/>
                <p:nvPr/>
              </p:nvSpPr>
              <p:spPr>
                <a:xfrm>
                  <a:off x="244671" y="-1"/>
                  <a:ext cx="152712" cy="152713"/>
                </a:xfrm>
                <a:prstGeom prst="rect">
                  <a:avLst/>
                </a:prstGeom>
                <a:solidFill>
                  <a:srgbClr val="FFFFFF"/>
                </a:solidFill>
                <a:ln w="12700" cap="flat">
                  <a:noFill/>
                  <a:miter lim="400000"/>
                </a:ln>
                <a:effectLst/>
              </p:spPr>
              <p:txBody>
                <a:bodyPr wrap="square" lIns="51435" tIns="51435" rIns="51435" bIns="51435" numCol="1" anchor="ctr">
                  <a:noAutofit/>
                </a:bodyPr>
                <a:lstStyle/>
                <a:p>
                  <a:pPr defTabSz="1371600">
                    <a:buClrTx/>
                    <a:defRPr b="0">
                      <a:solidFill>
                        <a:srgbClr val="FFFFFF"/>
                      </a:solidFill>
                      <a:latin typeface="Calibri"/>
                      <a:ea typeface="Calibri"/>
                      <a:cs typeface="Calibri"/>
                      <a:sym typeface="Calibri"/>
                    </a:defRPr>
                  </a:pPr>
                  <a:endParaRPr sz="1350" kern="1200">
                    <a:solidFill>
                      <a:srgbClr val="FFFFFF"/>
                    </a:solidFill>
                    <a:latin typeface="Calibri"/>
                    <a:cs typeface="Calibri"/>
                    <a:sym typeface="Calibri"/>
                  </a:endParaRPr>
                </a:p>
              </p:txBody>
            </p:sp>
            <p:grpSp>
              <p:nvGrpSpPr>
                <p:cNvPr id="37" name="Group 16">
                  <a:extLst>
                    <a:ext uri="{FF2B5EF4-FFF2-40B4-BE49-F238E27FC236}">
                      <a16:creationId xmlns:a16="http://schemas.microsoft.com/office/drawing/2014/main" id="{22836B0D-E0DE-49A1-866E-3375BFFE1E19}"/>
                    </a:ext>
                  </a:extLst>
                </p:cNvPr>
                <p:cNvGrpSpPr/>
                <p:nvPr/>
              </p:nvGrpSpPr>
              <p:grpSpPr>
                <a:xfrm>
                  <a:off x="489342" y="0"/>
                  <a:ext cx="152712" cy="152712"/>
                  <a:chOff x="0" y="0"/>
                  <a:chExt cx="152710" cy="152711"/>
                </a:xfrm>
              </p:grpSpPr>
              <p:sp>
                <p:nvSpPr>
                  <p:cNvPr id="38" name="Rectangle 13">
                    <a:extLst>
                      <a:ext uri="{FF2B5EF4-FFF2-40B4-BE49-F238E27FC236}">
                        <a16:creationId xmlns:a16="http://schemas.microsoft.com/office/drawing/2014/main" id="{62958E9B-D861-4A0F-9A44-D31CADD821A7}"/>
                      </a:ext>
                    </a:extLst>
                  </p:cNvPr>
                  <p:cNvSpPr/>
                  <p:nvPr/>
                </p:nvSpPr>
                <p:spPr>
                  <a:xfrm>
                    <a:off x="-1" y="0"/>
                    <a:ext cx="152712" cy="57267"/>
                  </a:xfrm>
                  <a:prstGeom prst="rect">
                    <a:avLst/>
                  </a:prstGeom>
                  <a:solidFill>
                    <a:srgbClr val="FFFFFF"/>
                  </a:solidFill>
                  <a:ln w="12700" cap="flat">
                    <a:noFill/>
                    <a:miter lim="400000"/>
                  </a:ln>
                  <a:effectLst/>
                </p:spPr>
                <p:txBody>
                  <a:bodyPr wrap="square" lIns="51435" tIns="51435" rIns="51435" bIns="51435" numCol="1" anchor="ctr">
                    <a:noAutofit/>
                  </a:bodyPr>
                  <a:lstStyle/>
                  <a:p>
                    <a:pPr defTabSz="1371600">
                      <a:buClrTx/>
                      <a:defRPr b="0">
                        <a:solidFill>
                          <a:srgbClr val="FFFFFF"/>
                        </a:solidFill>
                        <a:latin typeface="Calibri"/>
                        <a:ea typeface="Calibri"/>
                        <a:cs typeface="Calibri"/>
                        <a:sym typeface="Calibri"/>
                      </a:defRPr>
                    </a:pPr>
                    <a:endParaRPr sz="1350" kern="1200">
                      <a:solidFill>
                        <a:srgbClr val="FFFFFF"/>
                      </a:solidFill>
                      <a:latin typeface="Calibri"/>
                      <a:cs typeface="Calibri"/>
                      <a:sym typeface="Calibri"/>
                    </a:endParaRPr>
                  </a:p>
                </p:txBody>
              </p:sp>
              <p:sp>
                <p:nvSpPr>
                  <p:cNvPr id="39" name="Rectangle 15">
                    <a:extLst>
                      <a:ext uri="{FF2B5EF4-FFF2-40B4-BE49-F238E27FC236}">
                        <a16:creationId xmlns:a16="http://schemas.microsoft.com/office/drawing/2014/main" id="{05A3A684-B3E8-4635-A219-3D29CC986074}"/>
                      </a:ext>
                    </a:extLst>
                  </p:cNvPr>
                  <p:cNvSpPr/>
                  <p:nvPr/>
                </p:nvSpPr>
                <p:spPr>
                  <a:xfrm>
                    <a:off x="-1" y="95444"/>
                    <a:ext cx="152712" cy="57268"/>
                  </a:xfrm>
                  <a:prstGeom prst="rect">
                    <a:avLst/>
                  </a:prstGeom>
                  <a:solidFill>
                    <a:srgbClr val="FFFFFF"/>
                  </a:solidFill>
                  <a:ln w="12700" cap="flat">
                    <a:noFill/>
                    <a:miter lim="400000"/>
                  </a:ln>
                  <a:effectLst/>
                </p:spPr>
                <p:txBody>
                  <a:bodyPr wrap="square" lIns="51435" tIns="51435" rIns="51435" bIns="51435" numCol="1" anchor="ctr">
                    <a:noAutofit/>
                  </a:bodyPr>
                  <a:lstStyle/>
                  <a:p>
                    <a:pPr defTabSz="1371600">
                      <a:buClrTx/>
                      <a:defRPr b="0">
                        <a:solidFill>
                          <a:srgbClr val="FFFFFF"/>
                        </a:solidFill>
                        <a:latin typeface="Calibri"/>
                        <a:ea typeface="Calibri"/>
                        <a:cs typeface="Calibri"/>
                        <a:sym typeface="Calibri"/>
                      </a:defRPr>
                    </a:pPr>
                    <a:endParaRPr sz="1350" kern="1200">
                      <a:solidFill>
                        <a:srgbClr val="FFFFFF"/>
                      </a:solidFill>
                      <a:latin typeface="Calibri"/>
                      <a:cs typeface="Calibri"/>
                      <a:sym typeface="Calibri"/>
                    </a:endParaRPr>
                  </a:p>
                </p:txBody>
              </p:sp>
            </p:grpSp>
          </p:grpSp>
          <p:sp>
            <p:nvSpPr>
              <p:cNvPr id="23" name="Rectangle 20">
                <a:extLst>
                  <a:ext uri="{FF2B5EF4-FFF2-40B4-BE49-F238E27FC236}">
                    <a16:creationId xmlns:a16="http://schemas.microsoft.com/office/drawing/2014/main" id="{C8264452-E4B0-45F2-9349-69455019F775}"/>
                  </a:ext>
                </a:extLst>
              </p:cNvPr>
              <p:cNvSpPr/>
              <p:nvPr/>
            </p:nvSpPr>
            <p:spPr>
              <a:xfrm>
                <a:off x="0" y="1508600"/>
                <a:ext cx="2264181" cy="1189939"/>
              </a:xfrm>
              <a:prstGeom prst="rect">
                <a:avLst/>
              </a:prstGeom>
              <a:solidFill>
                <a:srgbClr val="F8CBAD"/>
              </a:solidFill>
              <a:ln w="12700" cap="flat">
                <a:solidFill>
                  <a:srgbClr val="32538F"/>
                </a:solidFill>
                <a:prstDash val="solid"/>
                <a:miter lim="800000"/>
              </a:ln>
              <a:effectLst/>
            </p:spPr>
            <p:txBody>
              <a:bodyPr wrap="square" lIns="51435" tIns="51435" rIns="51435" bIns="51435" numCol="1" anchor="ctr">
                <a:noAutofit/>
              </a:bodyPr>
              <a:lstStyle/>
              <a:p>
                <a:pPr defTabSz="1371600">
                  <a:buClrTx/>
                  <a:defRPr b="0">
                    <a:solidFill>
                      <a:srgbClr val="FFFFFF"/>
                    </a:solidFill>
                    <a:latin typeface="Calibri"/>
                    <a:ea typeface="Calibri"/>
                    <a:cs typeface="Calibri"/>
                    <a:sym typeface="Calibri"/>
                  </a:defRPr>
                </a:pPr>
                <a:endParaRPr sz="1350" kern="1200">
                  <a:solidFill>
                    <a:srgbClr val="FFFFFF"/>
                  </a:solidFill>
                  <a:latin typeface="Calibri"/>
                  <a:cs typeface="Calibri"/>
                  <a:sym typeface="Calibri"/>
                </a:endParaRPr>
              </a:p>
            </p:txBody>
          </p:sp>
          <p:sp>
            <p:nvSpPr>
              <p:cNvPr id="24" name="Rectangle 19">
                <a:extLst>
                  <a:ext uri="{FF2B5EF4-FFF2-40B4-BE49-F238E27FC236}">
                    <a16:creationId xmlns:a16="http://schemas.microsoft.com/office/drawing/2014/main" id="{7A71103E-9264-4A72-BD8C-A63B2C6F113A}"/>
                  </a:ext>
                </a:extLst>
              </p:cNvPr>
              <p:cNvSpPr/>
              <p:nvPr/>
            </p:nvSpPr>
            <p:spPr>
              <a:xfrm>
                <a:off x="0" y="307735"/>
                <a:ext cx="2264181" cy="1189939"/>
              </a:xfrm>
              <a:prstGeom prst="rect">
                <a:avLst/>
              </a:prstGeom>
              <a:solidFill>
                <a:srgbClr val="B4C7E7"/>
              </a:solidFill>
              <a:ln w="12700" cap="flat">
                <a:solidFill>
                  <a:srgbClr val="32538F"/>
                </a:solidFill>
                <a:prstDash val="solid"/>
                <a:miter lim="800000"/>
              </a:ln>
              <a:effectLst/>
            </p:spPr>
            <p:txBody>
              <a:bodyPr wrap="square" lIns="51435" tIns="51435" rIns="51435" bIns="51435" numCol="1" anchor="ctr">
                <a:noAutofit/>
              </a:bodyPr>
              <a:lstStyle/>
              <a:p>
                <a:pPr defTabSz="1371600">
                  <a:buClrTx/>
                  <a:defRPr b="0">
                    <a:solidFill>
                      <a:srgbClr val="FFFFFF"/>
                    </a:solidFill>
                    <a:latin typeface="Calibri"/>
                    <a:ea typeface="Calibri"/>
                    <a:cs typeface="Calibri"/>
                    <a:sym typeface="Calibri"/>
                  </a:defRPr>
                </a:pPr>
                <a:endParaRPr sz="1350" kern="1200">
                  <a:solidFill>
                    <a:srgbClr val="FFFFFF"/>
                  </a:solidFill>
                  <a:latin typeface="Calibri"/>
                  <a:cs typeface="Calibri"/>
                  <a:sym typeface="Calibri"/>
                </a:endParaRPr>
              </a:p>
            </p:txBody>
          </p:sp>
          <p:grpSp>
            <p:nvGrpSpPr>
              <p:cNvPr id="25" name="Group 27">
                <a:extLst>
                  <a:ext uri="{FF2B5EF4-FFF2-40B4-BE49-F238E27FC236}">
                    <a16:creationId xmlns:a16="http://schemas.microsoft.com/office/drawing/2014/main" id="{4A3D3FFF-10E9-4DE3-8632-A65D61ECC907}"/>
                  </a:ext>
                </a:extLst>
              </p:cNvPr>
              <p:cNvGrpSpPr/>
              <p:nvPr/>
            </p:nvGrpSpPr>
            <p:grpSpPr>
              <a:xfrm>
                <a:off x="577365" y="390682"/>
                <a:ext cx="1109452" cy="958588"/>
                <a:chOff x="0" y="0"/>
                <a:chExt cx="1109450" cy="958586"/>
              </a:xfrm>
            </p:grpSpPr>
            <p:sp>
              <p:nvSpPr>
                <p:cNvPr id="32" name="Freeform 24">
                  <a:extLst>
                    <a:ext uri="{FF2B5EF4-FFF2-40B4-BE49-F238E27FC236}">
                      <a16:creationId xmlns:a16="http://schemas.microsoft.com/office/drawing/2014/main" id="{25A0D9AD-8530-4AE6-9BC4-343E5E01E368}"/>
                    </a:ext>
                  </a:extLst>
                </p:cNvPr>
                <p:cNvSpPr/>
                <p:nvPr/>
              </p:nvSpPr>
              <p:spPr>
                <a:xfrm>
                  <a:off x="0" y="538222"/>
                  <a:ext cx="1109451" cy="42036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15475" y="0"/>
                        <a:pt x="19486" y="7502"/>
                        <a:pt x="21199" y="18193"/>
                      </a:cubicBezTo>
                      <a:lnTo>
                        <a:pt x="21600" y="21600"/>
                      </a:lnTo>
                      <a:lnTo>
                        <a:pt x="0" y="21600"/>
                      </a:lnTo>
                      <a:lnTo>
                        <a:pt x="401" y="18193"/>
                      </a:lnTo>
                      <a:cubicBezTo>
                        <a:pt x="2114" y="7502"/>
                        <a:pt x="6125" y="0"/>
                        <a:pt x="10800" y="0"/>
                      </a:cubicBezTo>
                      <a:close/>
                    </a:path>
                  </a:pathLst>
                </a:custGeom>
                <a:solidFill>
                  <a:srgbClr val="4472C4"/>
                </a:solidFill>
                <a:ln w="12700" cap="flat">
                  <a:noFill/>
                  <a:miter lim="400000"/>
                </a:ln>
                <a:effectLst/>
              </p:spPr>
              <p:txBody>
                <a:bodyPr wrap="square" lIns="51435" tIns="51435" rIns="51435" bIns="51435" numCol="1" anchor="ctr">
                  <a:noAutofit/>
                </a:bodyPr>
                <a:lstStyle/>
                <a:p>
                  <a:pPr defTabSz="1371600">
                    <a:buClrTx/>
                    <a:defRPr b="0">
                      <a:solidFill>
                        <a:srgbClr val="FFFFFF"/>
                      </a:solidFill>
                      <a:latin typeface="Calibri"/>
                      <a:ea typeface="Calibri"/>
                      <a:cs typeface="Calibri"/>
                      <a:sym typeface="Calibri"/>
                    </a:defRPr>
                  </a:pPr>
                  <a:endParaRPr sz="1350" kern="1200">
                    <a:solidFill>
                      <a:srgbClr val="FFFFFF"/>
                    </a:solidFill>
                    <a:latin typeface="Calibri"/>
                    <a:cs typeface="Calibri"/>
                    <a:sym typeface="Calibri"/>
                  </a:endParaRPr>
                </a:p>
              </p:txBody>
            </p:sp>
            <p:sp>
              <p:nvSpPr>
                <p:cNvPr id="33" name="Oval 21">
                  <a:extLst>
                    <a:ext uri="{FF2B5EF4-FFF2-40B4-BE49-F238E27FC236}">
                      <a16:creationId xmlns:a16="http://schemas.microsoft.com/office/drawing/2014/main" id="{1296D0D3-6DB0-4D8E-8C3E-14A5D3413C6F}"/>
                    </a:ext>
                  </a:extLst>
                </p:cNvPr>
                <p:cNvSpPr/>
                <p:nvPr/>
              </p:nvSpPr>
              <p:spPr>
                <a:xfrm>
                  <a:off x="201079" y="0"/>
                  <a:ext cx="707291" cy="707290"/>
                </a:xfrm>
                <a:prstGeom prst="ellipse">
                  <a:avLst/>
                </a:prstGeom>
                <a:solidFill>
                  <a:srgbClr val="4472C4"/>
                </a:solidFill>
                <a:ln w="101600" cap="flat">
                  <a:solidFill>
                    <a:srgbClr val="B4C7E7"/>
                  </a:solidFill>
                  <a:prstDash val="solid"/>
                  <a:miter lim="800000"/>
                </a:ln>
                <a:effectLst/>
              </p:spPr>
              <p:txBody>
                <a:bodyPr wrap="square" lIns="51435" tIns="51435" rIns="51435" bIns="51435" numCol="1" anchor="ctr">
                  <a:noAutofit/>
                </a:bodyPr>
                <a:lstStyle/>
                <a:p>
                  <a:pPr defTabSz="1371600">
                    <a:buClrTx/>
                    <a:defRPr b="0">
                      <a:solidFill>
                        <a:srgbClr val="FFFFFF"/>
                      </a:solidFill>
                      <a:latin typeface="Calibri"/>
                      <a:ea typeface="Calibri"/>
                      <a:cs typeface="Calibri"/>
                      <a:sym typeface="Calibri"/>
                    </a:defRPr>
                  </a:pPr>
                  <a:endParaRPr sz="1350" kern="1200">
                    <a:solidFill>
                      <a:srgbClr val="FFFFFF"/>
                    </a:solidFill>
                    <a:latin typeface="Calibri"/>
                    <a:cs typeface="Calibri"/>
                    <a:sym typeface="Calibri"/>
                  </a:endParaRPr>
                </a:p>
              </p:txBody>
            </p:sp>
            <p:sp>
              <p:nvSpPr>
                <p:cNvPr id="34" name="Arc 26">
                  <a:extLst>
                    <a:ext uri="{FF2B5EF4-FFF2-40B4-BE49-F238E27FC236}">
                      <a16:creationId xmlns:a16="http://schemas.microsoft.com/office/drawing/2014/main" id="{2D0A52B7-A23F-4629-A7F5-3064303D81FE}"/>
                    </a:ext>
                  </a:extLst>
                </p:cNvPr>
                <p:cNvSpPr/>
                <p:nvPr/>
              </p:nvSpPr>
              <p:spPr>
                <a:xfrm rot="8100000">
                  <a:off x="473838" y="366644"/>
                  <a:ext cx="161773" cy="16177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929" y="0"/>
                        <a:pt x="21600" y="9671"/>
                        <a:pt x="21600" y="21600"/>
                      </a:cubicBezTo>
                    </a:path>
                  </a:pathLst>
                </a:custGeom>
                <a:noFill/>
                <a:ln w="50800" cap="flat">
                  <a:solidFill>
                    <a:srgbClr val="B4C7E7"/>
                  </a:solidFill>
                  <a:prstDash val="solid"/>
                  <a:miter lim="800000"/>
                </a:ln>
                <a:effectLst/>
              </p:spPr>
              <p:txBody>
                <a:bodyPr wrap="square" lIns="51435" tIns="51435" rIns="51435" bIns="51435" numCol="1" anchor="ctr">
                  <a:noAutofit/>
                </a:bodyPr>
                <a:lstStyle/>
                <a:p>
                  <a:pPr defTabSz="1371600">
                    <a:buClrTx/>
                    <a:defRPr b="0">
                      <a:latin typeface="Calibri"/>
                      <a:ea typeface="Calibri"/>
                      <a:cs typeface="Calibri"/>
                      <a:sym typeface="Calibri"/>
                    </a:defRPr>
                  </a:pPr>
                  <a:endParaRPr sz="1350" kern="1200">
                    <a:solidFill>
                      <a:prstClr val="black"/>
                    </a:solidFill>
                    <a:latin typeface="Calibri"/>
                    <a:cs typeface="Calibri"/>
                    <a:sym typeface="Calibri"/>
                  </a:endParaRPr>
                </a:p>
              </p:txBody>
            </p:sp>
          </p:grpSp>
          <p:grpSp>
            <p:nvGrpSpPr>
              <p:cNvPr id="26" name="Group 33">
                <a:extLst>
                  <a:ext uri="{FF2B5EF4-FFF2-40B4-BE49-F238E27FC236}">
                    <a16:creationId xmlns:a16="http://schemas.microsoft.com/office/drawing/2014/main" id="{4B2BBC59-A36E-4B0E-8433-6B24976B0455}"/>
                  </a:ext>
                </a:extLst>
              </p:cNvPr>
              <p:cNvGrpSpPr/>
              <p:nvPr/>
            </p:nvGrpSpPr>
            <p:grpSpPr>
              <a:xfrm>
                <a:off x="577365" y="1602034"/>
                <a:ext cx="1109452" cy="958588"/>
                <a:chOff x="0" y="0"/>
                <a:chExt cx="1109450" cy="958586"/>
              </a:xfrm>
            </p:grpSpPr>
            <p:sp>
              <p:nvSpPr>
                <p:cNvPr id="27" name="Freeform 34">
                  <a:extLst>
                    <a:ext uri="{FF2B5EF4-FFF2-40B4-BE49-F238E27FC236}">
                      <a16:creationId xmlns:a16="http://schemas.microsoft.com/office/drawing/2014/main" id="{20F661E4-FB5C-4B80-84CE-3C5015B619B6}"/>
                    </a:ext>
                  </a:extLst>
                </p:cNvPr>
                <p:cNvSpPr/>
                <p:nvPr/>
              </p:nvSpPr>
              <p:spPr>
                <a:xfrm>
                  <a:off x="0" y="538222"/>
                  <a:ext cx="1109451" cy="42036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15475" y="0"/>
                        <a:pt x="19486" y="7502"/>
                        <a:pt x="21199" y="18193"/>
                      </a:cubicBezTo>
                      <a:lnTo>
                        <a:pt x="21600" y="21600"/>
                      </a:lnTo>
                      <a:lnTo>
                        <a:pt x="0" y="21600"/>
                      </a:lnTo>
                      <a:lnTo>
                        <a:pt x="401" y="18193"/>
                      </a:lnTo>
                      <a:cubicBezTo>
                        <a:pt x="2114" y="7502"/>
                        <a:pt x="6125" y="0"/>
                        <a:pt x="10800" y="0"/>
                      </a:cubicBezTo>
                      <a:close/>
                    </a:path>
                  </a:pathLst>
                </a:custGeom>
                <a:solidFill>
                  <a:srgbClr val="ED7D31"/>
                </a:solidFill>
                <a:ln w="12700" cap="flat">
                  <a:noFill/>
                  <a:miter lim="400000"/>
                </a:ln>
                <a:effectLst/>
              </p:spPr>
              <p:txBody>
                <a:bodyPr wrap="square" lIns="51435" tIns="51435" rIns="51435" bIns="51435" numCol="1" anchor="ctr">
                  <a:noAutofit/>
                </a:bodyPr>
                <a:lstStyle/>
                <a:p>
                  <a:pPr defTabSz="1371600">
                    <a:buClrTx/>
                    <a:defRPr b="0">
                      <a:solidFill>
                        <a:srgbClr val="FFFFFF"/>
                      </a:solidFill>
                      <a:latin typeface="Calibri"/>
                      <a:ea typeface="Calibri"/>
                      <a:cs typeface="Calibri"/>
                      <a:sym typeface="Calibri"/>
                    </a:defRPr>
                  </a:pPr>
                  <a:endParaRPr sz="1350" kern="1200">
                    <a:solidFill>
                      <a:srgbClr val="FFFFFF"/>
                    </a:solidFill>
                    <a:latin typeface="Calibri"/>
                    <a:cs typeface="Calibri"/>
                    <a:sym typeface="Calibri"/>
                  </a:endParaRPr>
                </a:p>
              </p:txBody>
            </p:sp>
            <p:sp>
              <p:nvSpPr>
                <p:cNvPr id="28" name="Oval 35">
                  <a:extLst>
                    <a:ext uri="{FF2B5EF4-FFF2-40B4-BE49-F238E27FC236}">
                      <a16:creationId xmlns:a16="http://schemas.microsoft.com/office/drawing/2014/main" id="{DF5CB7A0-F84D-4261-A6A3-51B076DF99FA}"/>
                    </a:ext>
                  </a:extLst>
                </p:cNvPr>
                <p:cNvSpPr/>
                <p:nvPr/>
              </p:nvSpPr>
              <p:spPr>
                <a:xfrm>
                  <a:off x="201079" y="0"/>
                  <a:ext cx="707291" cy="707290"/>
                </a:xfrm>
                <a:prstGeom prst="ellipse">
                  <a:avLst/>
                </a:prstGeom>
                <a:solidFill>
                  <a:srgbClr val="ED7D31"/>
                </a:solidFill>
                <a:ln w="101600" cap="flat">
                  <a:solidFill>
                    <a:srgbClr val="F8CBAD"/>
                  </a:solidFill>
                  <a:prstDash val="solid"/>
                  <a:miter lim="800000"/>
                </a:ln>
                <a:effectLst/>
              </p:spPr>
              <p:txBody>
                <a:bodyPr wrap="square" lIns="51435" tIns="51435" rIns="51435" bIns="51435" numCol="1" anchor="ctr">
                  <a:noAutofit/>
                </a:bodyPr>
                <a:lstStyle/>
                <a:p>
                  <a:pPr defTabSz="1371600">
                    <a:buClrTx/>
                    <a:defRPr b="0">
                      <a:solidFill>
                        <a:srgbClr val="FFFFFF"/>
                      </a:solidFill>
                      <a:latin typeface="Calibri"/>
                      <a:ea typeface="Calibri"/>
                      <a:cs typeface="Calibri"/>
                      <a:sym typeface="Calibri"/>
                    </a:defRPr>
                  </a:pPr>
                  <a:endParaRPr sz="1350" kern="1200">
                    <a:solidFill>
                      <a:srgbClr val="FFFFFF"/>
                    </a:solidFill>
                    <a:latin typeface="Calibri"/>
                    <a:cs typeface="Calibri"/>
                    <a:sym typeface="Calibri"/>
                  </a:endParaRPr>
                </a:p>
              </p:txBody>
            </p:sp>
            <p:grpSp>
              <p:nvGrpSpPr>
                <p:cNvPr id="29" name="Arc 36">
                  <a:extLst>
                    <a:ext uri="{FF2B5EF4-FFF2-40B4-BE49-F238E27FC236}">
                      <a16:creationId xmlns:a16="http://schemas.microsoft.com/office/drawing/2014/main" id="{67502264-08D5-4821-9AC0-2896A0307929}"/>
                    </a:ext>
                  </a:extLst>
                </p:cNvPr>
                <p:cNvGrpSpPr/>
                <p:nvPr/>
              </p:nvGrpSpPr>
              <p:grpSpPr>
                <a:xfrm>
                  <a:off x="440334" y="333140"/>
                  <a:ext cx="228781" cy="228781"/>
                  <a:chOff x="0" y="0"/>
                  <a:chExt cx="228779" cy="228779"/>
                </a:xfrm>
              </p:grpSpPr>
              <p:sp>
                <p:nvSpPr>
                  <p:cNvPr id="30" name="Shape">
                    <a:extLst>
                      <a:ext uri="{FF2B5EF4-FFF2-40B4-BE49-F238E27FC236}">
                        <a16:creationId xmlns:a16="http://schemas.microsoft.com/office/drawing/2014/main" id="{B54F4537-8336-4316-89AD-7CB31FCBB15B}"/>
                      </a:ext>
                    </a:extLst>
                  </p:cNvPr>
                  <p:cNvSpPr/>
                  <p:nvPr/>
                </p:nvSpPr>
                <p:spPr>
                  <a:xfrm rot="8100000">
                    <a:off x="33504" y="33503"/>
                    <a:ext cx="161772" cy="16177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929" y="0"/>
                          <a:pt x="21600" y="9671"/>
                          <a:pt x="21600" y="21600"/>
                        </a:cubicBezTo>
                        <a:lnTo>
                          <a:pt x="0" y="21600"/>
                        </a:lnTo>
                        <a:close/>
                      </a:path>
                    </a:pathLst>
                  </a:custGeom>
                  <a:solidFill>
                    <a:srgbClr val="ED7D31"/>
                  </a:solidFill>
                  <a:ln w="12700" cap="flat">
                    <a:noFill/>
                    <a:miter lim="400000"/>
                  </a:ln>
                  <a:effectLst/>
                </p:spPr>
                <p:txBody>
                  <a:bodyPr wrap="square" lIns="51435" tIns="51435" rIns="51435" bIns="51435" numCol="1" anchor="ctr">
                    <a:noAutofit/>
                  </a:bodyPr>
                  <a:lstStyle/>
                  <a:p>
                    <a:pPr defTabSz="1371600">
                      <a:buClrTx/>
                      <a:defRPr b="0">
                        <a:latin typeface="Calibri"/>
                        <a:ea typeface="Calibri"/>
                        <a:cs typeface="Calibri"/>
                        <a:sym typeface="Calibri"/>
                      </a:defRPr>
                    </a:pPr>
                    <a:endParaRPr sz="1350" kern="1200">
                      <a:solidFill>
                        <a:prstClr val="black"/>
                      </a:solidFill>
                      <a:latin typeface="Calibri"/>
                      <a:cs typeface="Calibri"/>
                      <a:sym typeface="Calibri"/>
                    </a:endParaRPr>
                  </a:p>
                </p:txBody>
              </p:sp>
              <p:sp>
                <p:nvSpPr>
                  <p:cNvPr id="31" name="Line">
                    <a:extLst>
                      <a:ext uri="{FF2B5EF4-FFF2-40B4-BE49-F238E27FC236}">
                        <a16:creationId xmlns:a16="http://schemas.microsoft.com/office/drawing/2014/main" id="{4FB7D629-38DB-44BC-A108-5F69014C9CAE}"/>
                      </a:ext>
                    </a:extLst>
                  </p:cNvPr>
                  <p:cNvSpPr/>
                  <p:nvPr/>
                </p:nvSpPr>
                <p:spPr>
                  <a:xfrm rot="8100000">
                    <a:off x="33504" y="33503"/>
                    <a:ext cx="161772" cy="16177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929" y="0"/>
                          <a:pt x="21600" y="9671"/>
                          <a:pt x="21600" y="21600"/>
                        </a:cubicBezTo>
                      </a:path>
                    </a:pathLst>
                  </a:custGeom>
                  <a:noFill/>
                  <a:ln w="50800" cap="flat">
                    <a:solidFill>
                      <a:srgbClr val="F8CBAD"/>
                    </a:solidFill>
                    <a:prstDash val="solid"/>
                    <a:miter lim="800000"/>
                  </a:ln>
                  <a:effectLst/>
                </p:spPr>
                <p:txBody>
                  <a:bodyPr wrap="square" lIns="51435" tIns="51435" rIns="51435" bIns="51435" numCol="1" anchor="ctr">
                    <a:noAutofit/>
                  </a:bodyPr>
                  <a:lstStyle/>
                  <a:p>
                    <a:pPr defTabSz="1371600">
                      <a:buClrTx/>
                      <a:defRPr b="0">
                        <a:latin typeface="Calibri"/>
                        <a:ea typeface="Calibri"/>
                        <a:cs typeface="Calibri"/>
                        <a:sym typeface="Calibri"/>
                      </a:defRPr>
                    </a:pPr>
                    <a:endParaRPr sz="1350" kern="1200">
                      <a:solidFill>
                        <a:prstClr val="black"/>
                      </a:solidFill>
                      <a:latin typeface="Calibri"/>
                      <a:cs typeface="Calibri"/>
                      <a:sym typeface="Calibri"/>
                    </a:endParaRPr>
                  </a:p>
                </p:txBody>
              </p:sp>
            </p:grpSp>
          </p:grpSp>
        </p:grpSp>
      </p:grpSp>
      <p:grpSp>
        <p:nvGrpSpPr>
          <p:cNvPr id="40" name="Group">
            <a:extLst>
              <a:ext uri="{FF2B5EF4-FFF2-40B4-BE49-F238E27FC236}">
                <a16:creationId xmlns:a16="http://schemas.microsoft.com/office/drawing/2014/main" id="{B6F15479-2E8C-44A2-92A6-9FFD766FA0FB}"/>
              </a:ext>
            </a:extLst>
          </p:cNvPr>
          <p:cNvGrpSpPr/>
          <p:nvPr/>
        </p:nvGrpSpPr>
        <p:grpSpPr>
          <a:xfrm>
            <a:off x="1400657" y="2838531"/>
            <a:ext cx="2880401" cy="1785832"/>
            <a:chOff x="0" y="0"/>
            <a:chExt cx="7681071" cy="4762218"/>
          </a:xfrm>
        </p:grpSpPr>
        <p:sp>
          <p:nvSpPr>
            <p:cNvPr id="41" name="Rectangle">
              <a:extLst>
                <a:ext uri="{FF2B5EF4-FFF2-40B4-BE49-F238E27FC236}">
                  <a16:creationId xmlns:a16="http://schemas.microsoft.com/office/drawing/2014/main" id="{3B30D103-232E-4F7F-916E-3B61BC3D0C3F}"/>
                </a:ext>
              </a:extLst>
            </p:cNvPr>
            <p:cNvSpPr/>
            <p:nvPr/>
          </p:nvSpPr>
          <p:spPr>
            <a:xfrm>
              <a:off x="0" y="0"/>
              <a:ext cx="7681072" cy="4762219"/>
            </a:xfrm>
            <a:prstGeom prst="rect">
              <a:avLst/>
            </a:prstGeom>
            <a:solidFill>
              <a:srgbClr val="FFFFFF"/>
            </a:solidFill>
            <a:ln w="63500" cap="flat">
              <a:solidFill>
                <a:srgbClr val="000000"/>
              </a:solidFill>
              <a:prstDash val="solid"/>
              <a:miter lim="400000"/>
            </a:ln>
            <a:effectLst/>
          </p:spPr>
          <p:txBody>
            <a:bodyPr wrap="square" lIns="53578" tIns="53578" rIns="53578" bIns="53578" numCol="1" anchor="ctr">
              <a:noAutofit/>
            </a:bodyPr>
            <a:lstStyle/>
            <a:p>
              <a:pPr defTabSz="342900">
                <a:buClrTx/>
                <a:defRPr sz="3000" b="0">
                  <a:solidFill>
                    <a:srgbClr val="FFFFFF"/>
                  </a:solidFill>
                  <a:latin typeface="+mn-lt"/>
                  <a:ea typeface="+mn-ea"/>
                  <a:cs typeface="+mn-cs"/>
                  <a:sym typeface="Helvetica Neue Medium"/>
                </a:defRPr>
              </a:pPr>
              <a:endParaRPr sz="2250" kern="1200">
                <a:solidFill>
                  <a:srgbClr val="FFFFFF"/>
                </a:solidFill>
                <a:latin typeface="Calibri" panose="020F0502020204030204"/>
                <a:ea typeface="+mn-ea"/>
                <a:cs typeface="+mn-cs"/>
                <a:sym typeface="Helvetica Neue Medium"/>
              </a:endParaRPr>
            </a:p>
          </p:txBody>
        </p:sp>
        <p:pic>
          <p:nvPicPr>
            <p:cNvPr id="42" name="Image" descr="Image">
              <a:extLst>
                <a:ext uri="{FF2B5EF4-FFF2-40B4-BE49-F238E27FC236}">
                  <a16:creationId xmlns:a16="http://schemas.microsoft.com/office/drawing/2014/main" id="{38DC3B71-0E0B-4BF8-AA77-0FD67B3E72B8}"/>
                </a:ext>
              </a:extLst>
            </p:cNvPr>
            <p:cNvPicPr>
              <a:picLocks noChangeAspect="1"/>
            </p:cNvPicPr>
            <p:nvPr/>
          </p:nvPicPr>
          <p:blipFill>
            <a:blip r:embed="rId4"/>
            <a:stretch>
              <a:fillRect/>
            </a:stretch>
          </p:blipFill>
          <p:spPr>
            <a:xfrm>
              <a:off x="1071961" y="406228"/>
              <a:ext cx="5537149" cy="3964734"/>
            </a:xfrm>
            <a:prstGeom prst="rect">
              <a:avLst/>
            </a:prstGeom>
            <a:ln w="12700" cap="flat">
              <a:noFill/>
              <a:miter lim="400000"/>
            </a:ln>
            <a:effectLst/>
          </p:spPr>
        </p:pic>
        <p:grpSp>
          <p:nvGrpSpPr>
            <p:cNvPr id="43" name="Group">
              <a:extLst>
                <a:ext uri="{FF2B5EF4-FFF2-40B4-BE49-F238E27FC236}">
                  <a16:creationId xmlns:a16="http://schemas.microsoft.com/office/drawing/2014/main" id="{6948EB69-14E8-42B2-901A-EE3D607ABFBA}"/>
                </a:ext>
              </a:extLst>
            </p:cNvPr>
            <p:cNvGrpSpPr/>
            <p:nvPr/>
          </p:nvGrpSpPr>
          <p:grpSpPr>
            <a:xfrm>
              <a:off x="4948267" y="1339574"/>
              <a:ext cx="2264182" cy="1189939"/>
              <a:chOff x="0" y="0"/>
              <a:chExt cx="2264180" cy="1189937"/>
            </a:xfrm>
          </p:grpSpPr>
          <p:sp>
            <p:nvSpPr>
              <p:cNvPr id="44" name="Rectangle 19">
                <a:extLst>
                  <a:ext uri="{FF2B5EF4-FFF2-40B4-BE49-F238E27FC236}">
                    <a16:creationId xmlns:a16="http://schemas.microsoft.com/office/drawing/2014/main" id="{18CB9ECB-F43C-4240-BFEF-F17724713C99}"/>
                  </a:ext>
                </a:extLst>
              </p:cNvPr>
              <p:cNvSpPr/>
              <p:nvPr/>
            </p:nvSpPr>
            <p:spPr>
              <a:xfrm>
                <a:off x="0" y="0"/>
                <a:ext cx="2264181" cy="1189938"/>
              </a:xfrm>
              <a:prstGeom prst="rect">
                <a:avLst/>
              </a:prstGeom>
              <a:solidFill>
                <a:srgbClr val="B4C7E7"/>
              </a:solidFill>
              <a:ln w="12700" cap="flat">
                <a:solidFill>
                  <a:srgbClr val="32538F"/>
                </a:solidFill>
                <a:prstDash val="solid"/>
                <a:miter lim="800000"/>
              </a:ln>
              <a:effectLst/>
            </p:spPr>
            <p:txBody>
              <a:bodyPr wrap="square" lIns="51435" tIns="51435" rIns="51435" bIns="51435" numCol="1" anchor="ctr">
                <a:noAutofit/>
              </a:bodyPr>
              <a:lstStyle/>
              <a:p>
                <a:pPr defTabSz="1371600">
                  <a:buClrTx/>
                  <a:defRPr b="0">
                    <a:solidFill>
                      <a:srgbClr val="FFFFFF"/>
                    </a:solidFill>
                    <a:latin typeface="Calibri"/>
                    <a:ea typeface="Calibri"/>
                    <a:cs typeface="Calibri"/>
                    <a:sym typeface="Calibri"/>
                  </a:defRPr>
                </a:pPr>
                <a:endParaRPr sz="1350" kern="1200">
                  <a:solidFill>
                    <a:srgbClr val="FFFFFF"/>
                  </a:solidFill>
                  <a:latin typeface="Calibri"/>
                  <a:cs typeface="Calibri"/>
                  <a:sym typeface="Calibri"/>
                </a:endParaRPr>
              </a:p>
            </p:txBody>
          </p:sp>
          <p:grpSp>
            <p:nvGrpSpPr>
              <p:cNvPr id="45" name="Group 27">
                <a:extLst>
                  <a:ext uri="{FF2B5EF4-FFF2-40B4-BE49-F238E27FC236}">
                    <a16:creationId xmlns:a16="http://schemas.microsoft.com/office/drawing/2014/main" id="{23813B75-CC21-4489-BB24-9F4425067EB8}"/>
                  </a:ext>
                </a:extLst>
              </p:cNvPr>
              <p:cNvGrpSpPr/>
              <p:nvPr/>
            </p:nvGrpSpPr>
            <p:grpSpPr>
              <a:xfrm>
                <a:off x="577365" y="82946"/>
                <a:ext cx="1109451" cy="958588"/>
                <a:chOff x="0" y="0"/>
                <a:chExt cx="1109450" cy="958586"/>
              </a:xfrm>
            </p:grpSpPr>
            <p:sp>
              <p:nvSpPr>
                <p:cNvPr id="46" name="Freeform 24">
                  <a:extLst>
                    <a:ext uri="{FF2B5EF4-FFF2-40B4-BE49-F238E27FC236}">
                      <a16:creationId xmlns:a16="http://schemas.microsoft.com/office/drawing/2014/main" id="{7F78986A-1E0C-4445-B07C-47CA2EBF82E9}"/>
                    </a:ext>
                  </a:extLst>
                </p:cNvPr>
                <p:cNvSpPr/>
                <p:nvPr/>
              </p:nvSpPr>
              <p:spPr>
                <a:xfrm>
                  <a:off x="0" y="538222"/>
                  <a:ext cx="1109451" cy="42036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15475" y="0"/>
                        <a:pt x="19486" y="7502"/>
                        <a:pt x="21199" y="18193"/>
                      </a:cubicBezTo>
                      <a:lnTo>
                        <a:pt x="21600" y="21600"/>
                      </a:lnTo>
                      <a:lnTo>
                        <a:pt x="0" y="21600"/>
                      </a:lnTo>
                      <a:lnTo>
                        <a:pt x="401" y="18193"/>
                      </a:lnTo>
                      <a:cubicBezTo>
                        <a:pt x="2114" y="7502"/>
                        <a:pt x="6125" y="0"/>
                        <a:pt x="10800" y="0"/>
                      </a:cubicBezTo>
                      <a:close/>
                    </a:path>
                  </a:pathLst>
                </a:custGeom>
                <a:solidFill>
                  <a:srgbClr val="4472C4"/>
                </a:solidFill>
                <a:ln w="12700" cap="flat">
                  <a:noFill/>
                  <a:miter lim="400000"/>
                </a:ln>
                <a:effectLst/>
              </p:spPr>
              <p:txBody>
                <a:bodyPr wrap="square" lIns="51435" tIns="51435" rIns="51435" bIns="51435" numCol="1" anchor="ctr">
                  <a:noAutofit/>
                </a:bodyPr>
                <a:lstStyle/>
                <a:p>
                  <a:pPr defTabSz="1371600">
                    <a:buClrTx/>
                    <a:defRPr b="0">
                      <a:solidFill>
                        <a:srgbClr val="FFFFFF"/>
                      </a:solidFill>
                      <a:latin typeface="Calibri"/>
                      <a:ea typeface="Calibri"/>
                      <a:cs typeface="Calibri"/>
                      <a:sym typeface="Calibri"/>
                    </a:defRPr>
                  </a:pPr>
                  <a:endParaRPr sz="1350" kern="1200">
                    <a:solidFill>
                      <a:srgbClr val="FFFFFF"/>
                    </a:solidFill>
                    <a:latin typeface="Calibri"/>
                    <a:cs typeface="Calibri"/>
                    <a:sym typeface="Calibri"/>
                  </a:endParaRPr>
                </a:p>
              </p:txBody>
            </p:sp>
            <p:sp>
              <p:nvSpPr>
                <p:cNvPr id="47" name="Oval 21">
                  <a:extLst>
                    <a:ext uri="{FF2B5EF4-FFF2-40B4-BE49-F238E27FC236}">
                      <a16:creationId xmlns:a16="http://schemas.microsoft.com/office/drawing/2014/main" id="{0EDE8EC1-B38A-43F3-AC42-7754A0FD37BA}"/>
                    </a:ext>
                  </a:extLst>
                </p:cNvPr>
                <p:cNvSpPr/>
                <p:nvPr/>
              </p:nvSpPr>
              <p:spPr>
                <a:xfrm>
                  <a:off x="201079" y="0"/>
                  <a:ext cx="707291" cy="707290"/>
                </a:xfrm>
                <a:prstGeom prst="ellipse">
                  <a:avLst/>
                </a:prstGeom>
                <a:solidFill>
                  <a:srgbClr val="4472C4"/>
                </a:solidFill>
                <a:ln w="101600" cap="flat">
                  <a:solidFill>
                    <a:srgbClr val="B4C7E7"/>
                  </a:solidFill>
                  <a:prstDash val="solid"/>
                  <a:miter lim="800000"/>
                </a:ln>
                <a:effectLst/>
              </p:spPr>
              <p:txBody>
                <a:bodyPr wrap="square" lIns="51435" tIns="51435" rIns="51435" bIns="51435" numCol="1" anchor="ctr">
                  <a:noAutofit/>
                </a:bodyPr>
                <a:lstStyle/>
                <a:p>
                  <a:pPr defTabSz="1371600">
                    <a:buClrTx/>
                    <a:defRPr b="0">
                      <a:solidFill>
                        <a:srgbClr val="FFFFFF"/>
                      </a:solidFill>
                      <a:latin typeface="Calibri"/>
                      <a:ea typeface="Calibri"/>
                      <a:cs typeface="Calibri"/>
                      <a:sym typeface="Calibri"/>
                    </a:defRPr>
                  </a:pPr>
                  <a:endParaRPr sz="1350" kern="1200">
                    <a:solidFill>
                      <a:srgbClr val="FFFFFF"/>
                    </a:solidFill>
                    <a:latin typeface="Calibri"/>
                    <a:cs typeface="Calibri"/>
                    <a:sym typeface="Calibri"/>
                  </a:endParaRPr>
                </a:p>
              </p:txBody>
            </p:sp>
            <p:sp>
              <p:nvSpPr>
                <p:cNvPr id="48" name="Arc 26">
                  <a:extLst>
                    <a:ext uri="{FF2B5EF4-FFF2-40B4-BE49-F238E27FC236}">
                      <a16:creationId xmlns:a16="http://schemas.microsoft.com/office/drawing/2014/main" id="{9C65A390-4F03-4D39-AFB2-403DA1E82CC9}"/>
                    </a:ext>
                  </a:extLst>
                </p:cNvPr>
                <p:cNvSpPr/>
                <p:nvPr/>
              </p:nvSpPr>
              <p:spPr>
                <a:xfrm rot="8100000">
                  <a:off x="473838" y="366644"/>
                  <a:ext cx="161773" cy="16177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929" y="0"/>
                        <a:pt x="21600" y="9671"/>
                        <a:pt x="21600" y="21600"/>
                      </a:cubicBezTo>
                    </a:path>
                  </a:pathLst>
                </a:custGeom>
                <a:noFill/>
                <a:ln w="50800" cap="flat">
                  <a:solidFill>
                    <a:srgbClr val="B4C7E7"/>
                  </a:solidFill>
                  <a:prstDash val="solid"/>
                  <a:miter lim="800000"/>
                </a:ln>
                <a:effectLst/>
              </p:spPr>
              <p:txBody>
                <a:bodyPr wrap="square" lIns="51435" tIns="51435" rIns="51435" bIns="51435" numCol="1" anchor="ctr">
                  <a:noAutofit/>
                </a:bodyPr>
                <a:lstStyle/>
                <a:p>
                  <a:pPr defTabSz="1371600">
                    <a:buClrTx/>
                    <a:defRPr b="0">
                      <a:latin typeface="Calibri"/>
                      <a:ea typeface="Calibri"/>
                      <a:cs typeface="Calibri"/>
                      <a:sym typeface="Calibri"/>
                    </a:defRPr>
                  </a:pPr>
                  <a:endParaRPr sz="1350" kern="1200">
                    <a:solidFill>
                      <a:prstClr val="black"/>
                    </a:solidFill>
                    <a:latin typeface="Calibri"/>
                    <a:cs typeface="Calibri"/>
                    <a:sym typeface="Calibri"/>
                  </a:endParaRPr>
                </a:p>
              </p:txBody>
            </p:sp>
          </p:grpSp>
        </p:grpSp>
      </p:grpSp>
    </p:spTree>
    <p:extLst>
      <p:ext uri="{BB962C8B-B14F-4D97-AF65-F5344CB8AC3E}">
        <p14:creationId xmlns:p14="http://schemas.microsoft.com/office/powerpoint/2010/main" val="12999714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5">
            <a:extLst>
              <a:ext uri="{FF2B5EF4-FFF2-40B4-BE49-F238E27FC236}">
                <a16:creationId xmlns:a16="http://schemas.microsoft.com/office/drawing/2014/main" id="{FCCA2C46-22F0-4580-857B-EF3D17E4B6E9}"/>
              </a:ext>
            </a:extLst>
          </p:cNvPr>
          <p:cNvSpPr txBox="1"/>
          <p:nvPr/>
        </p:nvSpPr>
        <p:spPr>
          <a:xfrm>
            <a:off x="1020721" y="397608"/>
            <a:ext cx="7102559" cy="102143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718" tIns="25718" rIns="25718" bIns="25718">
            <a:spAutoFit/>
          </a:bodyPr>
          <a:lstStyle/>
          <a:p>
            <a:pPr algn="ctr" defTabSz="685800">
              <a:buClrTx/>
              <a:defRPr sz="4600" b="0"/>
            </a:pPr>
            <a:r>
              <a:rPr sz="2100" kern="1200" dirty="0">
                <a:solidFill>
                  <a:prstClr val="black"/>
                </a:solidFill>
                <a:latin typeface="Avenir Next"/>
                <a:ea typeface="+mn-ea"/>
                <a:cs typeface="+mn-cs"/>
              </a:rPr>
              <a:t>Move your mouse over the upper right corner of your video.</a:t>
            </a:r>
          </a:p>
          <a:p>
            <a:pPr algn="ctr" defTabSz="685800">
              <a:buClrTx/>
              <a:defRPr sz="4600" b="0"/>
            </a:pPr>
            <a:r>
              <a:rPr sz="2100" kern="1200" dirty="0">
                <a:solidFill>
                  <a:prstClr val="black"/>
                </a:solidFill>
                <a:latin typeface="Avenir Next"/>
                <a:ea typeface="+mn-ea"/>
                <a:cs typeface="+mn-cs"/>
              </a:rPr>
              <a:t>Hover over the blue and white ellipsis</a:t>
            </a:r>
            <a:r>
              <a:rPr lang="en-US" sz="2100" kern="1200" dirty="0">
                <a:solidFill>
                  <a:prstClr val="black"/>
                </a:solidFill>
                <a:latin typeface="Avenir Next"/>
                <a:ea typeface="+mn-ea"/>
                <a:cs typeface="+mn-cs"/>
              </a:rPr>
              <a:t>.</a:t>
            </a:r>
          </a:p>
          <a:p>
            <a:pPr algn="ctr" defTabSz="685800">
              <a:buClrTx/>
              <a:defRPr sz="4600" b="0"/>
            </a:pPr>
            <a:r>
              <a:rPr lang="en-US" sz="2100" kern="1200" dirty="0">
                <a:solidFill>
                  <a:prstClr val="black"/>
                </a:solidFill>
                <a:latin typeface="Avenir Next"/>
                <a:ea typeface="+mn-ea"/>
                <a:cs typeface="+mn-cs"/>
              </a:rPr>
              <a:t>S</a:t>
            </a:r>
            <a:r>
              <a:rPr sz="2100" kern="1200" dirty="0">
                <a:solidFill>
                  <a:prstClr val="black"/>
                </a:solidFill>
                <a:latin typeface="Avenir Next"/>
                <a:ea typeface="+mn-ea"/>
                <a:cs typeface="+mn-cs"/>
              </a:rPr>
              <a:t>elect </a:t>
            </a:r>
            <a:r>
              <a:rPr sz="2100" b="1" kern="1200" dirty="0">
                <a:solidFill>
                  <a:prstClr val="black"/>
                </a:solidFill>
                <a:latin typeface="Avenir Next"/>
                <a:ea typeface="+mn-ea"/>
                <a:cs typeface="+mn-cs"/>
              </a:rPr>
              <a:t>Hide Self View </a:t>
            </a:r>
            <a:r>
              <a:rPr sz="2100" kern="1200" dirty="0">
                <a:solidFill>
                  <a:prstClr val="black"/>
                </a:solidFill>
                <a:latin typeface="Avenir Next"/>
                <a:ea typeface="+mn-ea"/>
                <a:cs typeface="+mn-cs"/>
              </a:rPr>
              <a:t>from the dropdown menu that appears.</a:t>
            </a:r>
          </a:p>
        </p:txBody>
      </p:sp>
      <p:grpSp>
        <p:nvGrpSpPr>
          <p:cNvPr id="15" name="Group 40">
            <a:extLst>
              <a:ext uri="{FF2B5EF4-FFF2-40B4-BE49-F238E27FC236}">
                <a16:creationId xmlns:a16="http://schemas.microsoft.com/office/drawing/2014/main" id="{8EDFCAFF-E9D5-4C5F-A4BA-4384E9CBA69E}"/>
              </a:ext>
            </a:extLst>
          </p:cNvPr>
          <p:cNvGrpSpPr/>
          <p:nvPr/>
        </p:nvGrpSpPr>
        <p:grpSpPr>
          <a:xfrm>
            <a:off x="3036042" y="1729483"/>
            <a:ext cx="1920145" cy="2236703"/>
            <a:chOff x="0" y="0"/>
            <a:chExt cx="5120384" cy="5964539"/>
          </a:xfrm>
        </p:grpSpPr>
        <p:sp>
          <p:nvSpPr>
            <p:cNvPr id="17" name="Rectangle 7">
              <a:extLst>
                <a:ext uri="{FF2B5EF4-FFF2-40B4-BE49-F238E27FC236}">
                  <a16:creationId xmlns:a16="http://schemas.microsoft.com/office/drawing/2014/main" id="{DD0E0F28-9918-43D8-86B1-46994C241C24}"/>
                </a:ext>
              </a:extLst>
            </p:cNvPr>
            <p:cNvSpPr/>
            <p:nvPr/>
          </p:nvSpPr>
          <p:spPr>
            <a:xfrm>
              <a:off x="0" y="0"/>
              <a:ext cx="5004485" cy="5964540"/>
            </a:xfrm>
            <a:prstGeom prst="rect">
              <a:avLst/>
            </a:prstGeom>
            <a:solidFill>
              <a:srgbClr val="FFFFFF"/>
            </a:solidFill>
            <a:ln w="50800" cap="flat">
              <a:solidFill>
                <a:srgbClr val="4472C4"/>
              </a:solidFill>
              <a:prstDash val="solid"/>
              <a:miter lim="8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18" name="Rectangle 8">
              <a:extLst>
                <a:ext uri="{FF2B5EF4-FFF2-40B4-BE49-F238E27FC236}">
                  <a16:creationId xmlns:a16="http://schemas.microsoft.com/office/drawing/2014/main" id="{9763BD63-1387-4967-BC8D-FAE19D270710}"/>
                </a:ext>
              </a:extLst>
            </p:cNvPr>
            <p:cNvSpPr/>
            <p:nvPr/>
          </p:nvSpPr>
          <p:spPr>
            <a:xfrm>
              <a:off x="0" y="0"/>
              <a:ext cx="5004485" cy="680183"/>
            </a:xfrm>
            <a:prstGeom prst="rect">
              <a:avLst/>
            </a:prstGeom>
            <a:solidFill>
              <a:srgbClr val="4472C4"/>
            </a:solidFill>
            <a:ln w="50800" cap="flat">
              <a:solidFill>
                <a:srgbClr val="4472C4"/>
              </a:solidFill>
              <a:prstDash val="solid"/>
              <a:miter lim="8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grpSp>
          <p:nvGrpSpPr>
            <p:cNvPr id="19" name="Group 17">
              <a:extLst>
                <a:ext uri="{FF2B5EF4-FFF2-40B4-BE49-F238E27FC236}">
                  <a16:creationId xmlns:a16="http://schemas.microsoft.com/office/drawing/2014/main" id="{28FD2D29-3E82-4E79-9007-37DD7627B3EE}"/>
                </a:ext>
              </a:extLst>
            </p:cNvPr>
            <p:cNvGrpSpPr/>
            <p:nvPr/>
          </p:nvGrpSpPr>
          <p:grpSpPr>
            <a:xfrm>
              <a:off x="205609" y="159310"/>
              <a:ext cx="1419123" cy="337537"/>
              <a:chOff x="0" y="0"/>
              <a:chExt cx="1419121" cy="337536"/>
            </a:xfrm>
          </p:grpSpPr>
          <p:sp>
            <p:nvSpPr>
              <p:cNvPr id="33" name="Rectangle 9">
                <a:extLst>
                  <a:ext uri="{FF2B5EF4-FFF2-40B4-BE49-F238E27FC236}">
                    <a16:creationId xmlns:a16="http://schemas.microsoft.com/office/drawing/2014/main" id="{3F01E13E-9EAA-4B49-BDDF-DD26A419C6F1}"/>
                  </a:ext>
                </a:extLst>
              </p:cNvPr>
              <p:cNvSpPr/>
              <p:nvPr/>
            </p:nvSpPr>
            <p:spPr>
              <a:xfrm>
                <a:off x="-1" y="232056"/>
                <a:ext cx="337536" cy="105481"/>
              </a:xfrm>
              <a:prstGeom prst="rect">
                <a:avLst/>
              </a:prstGeom>
              <a:solidFill>
                <a:srgbClr val="FFFFFF"/>
              </a:solidFill>
              <a:ln w="12700" cap="flat">
                <a:noFill/>
                <a:miter lim="4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34" name="Rectangle 12">
                <a:extLst>
                  <a:ext uri="{FF2B5EF4-FFF2-40B4-BE49-F238E27FC236}">
                    <a16:creationId xmlns:a16="http://schemas.microsoft.com/office/drawing/2014/main" id="{6456A69D-BD3B-4BDD-937B-67F6EA540AA4}"/>
                  </a:ext>
                </a:extLst>
              </p:cNvPr>
              <p:cNvSpPr/>
              <p:nvPr/>
            </p:nvSpPr>
            <p:spPr>
              <a:xfrm>
                <a:off x="540793" y="-1"/>
                <a:ext cx="337536" cy="337538"/>
              </a:xfrm>
              <a:prstGeom prst="rect">
                <a:avLst/>
              </a:prstGeom>
              <a:solidFill>
                <a:srgbClr val="FFFFFF"/>
              </a:solidFill>
              <a:ln w="12700" cap="flat">
                <a:noFill/>
                <a:miter lim="4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grpSp>
            <p:nvGrpSpPr>
              <p:cNvPr id="35" name="Group 16">
                <a:extLst>
                  <a:ext uri="{FF2B5EF4-FFF2-40B4-BE49-F238E27FC236}">
                    <a16:creationId xmlns:a16="http://schemas.microsoft.com/office/drawing/2014/main" id="{B9F579C2-A3A0-4F18-A807-8A6444809343}"/>
                  </a:ext>
                </a:extLst>
              </p:cNvPr>
              <p:cNvGrpSpPr/>
              <p:nvPr/>
            </p:nvGrpSpPr>
            <p:grpSpPr>
              <a:xfrm>
                <a:off x="1081587" y="0"/>
                <a:ext cx="337535" cy="337537"/>
                <a:chOff x="0" y="0"/>
                <a:chExt cx="337534" cy="337536"/>
              </a:xfrm>
            </p:grpSpPr>
            <p:sp>
              <p:nvSpPr>
                <p:cNvPr id="36" name="Rectangle 13">
                  <a:extLst>
                    <a:ext uri="{FF2B5EF4-FFF2-40B4-BE49-F238E27FC236}">
                      <a16:creationId xmlns:a16="http://schemas.microsoft.com/office/drawing/2014/main" id="{8C3457FA-E000-41BB-9168-60C58FCA13A9}"/>
                    </a:ext>
                  </a:extLst>
                </p:cNvPr>
                <p:cNvSpPr/>
                <p:nvPr/>
              </p:nvSpPr>
              <p:spPr>
                <a:xfrm>
                  <a:off x="-1" y="0"/>
                  <a:ext cx="337536" cy="126577"/>
                </a:xfrm>
                <a:prstGeom prst="rect">
                  <a:avLst/>
                </a:prstGeom>
                <a:solidFill>
                  <a:srgbClr val="FFFFFF"/>
                </a:solidFill>
                <a:ln w="12700" cap="flat">
                  <a:noFill/>
                  <a:miter lim="4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37" name="Rectangle 15">
                  <a:extLst>
                    <a:ext uri="{FF2B5EF4-FFF2-40B4-BE49-F238E27FC236}">
                      <a16:creationId xmlns:a16="http://schemas.microsoft.com/office/drawing/2014/main" id="{086726A9-5A80-4068-840C-511CCBB7F079}"/>
                    </a:ext>
                  </a:extLst>
                </p:cNvPr>
                <p:cNvSpPr/>
                <p:nvPr/>
              </p:nvSpPr>
              <p:spPr>
                <a:xfrm>
                  <a:off x="-1" y="210959"/>
                  <a:ext cx="337536" cy="126578"/>
                </a:xfrm>
                <a:prstGeom prst="rect">
                  <a:avLst/>
                </a:prstGeom>
                <a:solidFill>
                  <a:srgbClr val="FFFFFF"/>
                </a:solidFill>
                <a:ln w="12700" cap="flat">
                  <a:noFill/>
                  <a:miter lim="4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grpSp>
        </p:grpSp>
        <p:sp>
          <p:nvSpPr>
            <p:cNvPr id="20" name="Rectangle 20">
              <a:extLst>
                <a:ext uri="{FF2B5EF4-FFF2-40B4-BE49-F238E27FC236}">
                  <a16:creationId xmlns:a16="http://schemas.microsoft.com/office/drawing/2014/main" id="{6F53CA2D-21D0-485F-89E5-C9AE2181BBAC}"/>
                </a:ext>
              </a:extLst>
            </p:cNvPr>
            <p:cNvSpPr/>
            <p:nvPr/>
          </p:nvSpPr>
          <p:spPr>
            <a:xfrm>
              <a:off x="0" y="3334437"/>
              <a:ext cx="5004485" cy="2630102"/>
            </a:xfrm>
            <a:prstGeom prst="rect">
              <a:avLst/>
            </a:prstGeom>
            <a:solidFill>
              <a:srgbClr val="F8CBAD"/>
            </a:solidFill>
            <a:ln w="12700" cap="flat">
              <a:solidFill>
                <a:srgbClr val="32538F"/>
              </a:solidFill>
              <a:prstDash val="solid"/>
              <a:miter lim="8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21" name="Rectangle 19">
              <a:extLst>
                <a:ext uri="{FF2B5EF4-FFF2-40B4-BE49-F238E27FC236}">
                  <a16:creationId xmlns:a16="http://schemas.microsoft.com/office/drawing/2014/main" id="{16C26687-683C-4E73-8AD0-48634E445A01}"/>
                </a:ext>
              </a:extLst>
            </p:cNvPr>
            <p:cNvSpPr/>
            <p:nvPr/>
          </p:nvSpPr>
          <p:spPr>
            <a:xfrm>
              <a:off x="0" y="680182"/>
              <a:ext cx="5004485" cy="2630103"/>
            </a:xfrm>
            <a:prstGeom prst="rect">
              <a:avLst/>
            </a:prstGeom>
            <a:solidFill>
              <a:srgbClr val="B4C7E7"/>
            </a:solidFill>
            <a:ln w="12700" cap="flat">
              <a:solidFill>
                <a:srgbClr val="32538F"/>
              </a:solidFill>
              <a:prstDash val="solid"/>
              <a:miter lim="8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grpSp>
          <p:nvGrpSpPr>
            <p:cNvPr id="22" name="Group 27">
              <a:extLst>
                <a:ext uri="{FF2B5EF4-FFF2-40B4-BE49-F238E27FC236}">
                  <a16:creationId xmlns:a16="http://schemas.microsoft.com/office/drawing/2014/main" id="{7C7E27B4-72EB-4533-AFED-67AD07392EB0}"/>
                </a:ext>
              </a:extLst>
            </p:cNvPr>
            <p:cNvGrpSpPr/>
            <p:nvPr/>
          </p:nvGrpSpPr>
          <p:grpSpPr>
            <a:xfrm>
              <a:off x="1276143" y="863518"/>
              <a:ext cx="2452202" cy="2118752"/>
              <a:chOff x="0" y="0"/>
              <a:chExt cx="2452201" cy="2118750"/>
            </a:xfrm>
          </p:grpSpPr>
          <p:sp>
            <p:nvSpPr>
              <p:cNvPr id="30" name="Freeform 24">
                <a:extLst>
                  <a:ext uri="{FF2B5EF4-FFF2-40B4-BE49-F238E27FC236}">
                    <a16:creationId xmlns:a16="http://schemas.microsoft.com/office/drawing/2014/main" id="{55FC5C12-08B3-4A26-A7DA-6AD0E923496D}"/>
                  </a:ext>
                </a:extLst>
              </p:cNvPr>
              <p:cNvSpPr/>
              <p:nvPr/>
            </p:nvSpPr>
            <p:spPr>
              <a:xfrm>
                <a:off x="0" y="1189624"/>
                <a:ext cx="2452202" cy="92912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15475" y="0"/>
                      <a:pt x="19486" y="7502"/>
                      <a:pt x="21199" y="18193"/>
                    </a:cubicBezTo>
                    <a:lnTo>
                      <a:pt x="21600" y="21600"/>
                    </a:lnTo>
                    <a:lnTo>
                      <a:pt x="0" y="21600"/>
                    </a:lnTo>
                    <a:lnTo>
                      <a:pt x="401" y="18193"/>
                    </a:lnTo>
                    <a:cubicBezTo>
                      <a:pt x="2114" y="7502"/>
                      <a:pt x="6125" y="0"/>
                      <a:pt x="10800" y="0"/>
                    </a:cubicBezTo>
                    <a:close/>
                  </a:path>
                </a:pathLst>
              </a:custGeom>
              <a:solidFill>
                <a:srgbClr val="4472C4"/>
              </a:solidFill>
              <a:ln w="12700" cap="flat">
                <a:noFill/>
                <a:miter lim="4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31" name="Oval 21">
                <a:extLst>
                  <a:ext uri="{FF2B5EF4-FFF2-40B4-BE49-F238E27FC236}">
                    <a16:creationId xmlns:a16="http://schemas.microsoft.com/office/drawing/2014/main" id="{34135510-138B-40B1-86B1-0B4842E7145A}"/>
                  </a:ext>
                </a:extLst>
              </p:cNvPr>
              <p:cNvSpPr/>
              <p:nvPr/>
            </p:nvSpPr>
            <p:spPr>
              <a:xfrm>
                <a:off x="444443" y="0"/>
                <a:ext cx="1563314" cy="1563313"/>
              </a:xfrm>
              <a:prstGeom prst="ellipse">
                <a:avLst/>
              </a:prstGeom>
              <a:solidFill>
                <a:srgbClr val="4472C4"/>
              </a:solidFill>
              <a:ln w="101600" cap="flat">
                <a:solidFill>
                  <a:srgbClr val="B4C7E7"/>
                </a:solidFill>
                <a:prstDash val="solid"/>
                <a:miter lim="8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32" name="Arc 26">
                <a:extLst>
                  <a:ext uri="{FF2B5EF4-FFF2-40B4-BE49-F238E27FC236}">
                    <a16:creationId xmlns:a16="http://schemas.microsoft.com/office/drawing/2014/main" id="{6FE3D7A6-6721-497A-A860-5B25B93D1F8C}"/>
                  </a:ext>
                </a:extLst>
              </p:cNvPr>
              <p:cNvSpPr/>
              <p:nvPr/>
            </p:nvSpPr>
            <p:spPr>
              <a:xfrm rot="8100000">
                <a:off x="1047319" y="810387"/>
                <a:ext cx="357562" cy="35756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929" y="0"/>
                      <a:pt x="21600" y="9671"/>
                      <a:pt x="21600" y="21600"/>
                    </a:cubicBezTo>
                  </a:path>
                </a:pathLst>
              </a:custGeom>
              <a:noFill/>
              <a:ln w="101600" cap="flat">
                <a:solidFill>
                  <a:srgbClr val="B4C7E7"/>
                </a:solidFill>
                <a:prstDash val="solid"/>
                <a:miter lim="800000"/>
              </a:ln>
              <a:effectLst/>
            </p:spPr>
            <p:txBody>
              <a:bodyPr wrap="square" lIns="25718" tIns="25718" rIns="25718" bIns="25718" numCol="1" anchor="ctr">
                <a:noAutofit/>
              </a:bodyPr>
              <a:lstStyle/>
              <a:p>
                <a:pPr defTabSz="685800">
                  <a:buClrTx/>
                  <a:defRPr b="0">
                    <a:latin typeface="Calibri"/>
                    <a:ea typeface="Calibri"/>
                    <a:cs typeface="Calibri"/>
                    <a:sym typeface="Calibri"/>
                  </a:defRPr>
                </a:pPr>
                <a:endParaRPr sz="675" kern="1200">
                  <a:solidFill>
                    <a:prstClr val="black"/>
                  </a:solidFill>
                  <a:latin typeface="Calibri"/>
                  <a:cs typeface="Calibri"/>
                  <a:sym typeface="Calibri"/>
                </a:endParaRPr>
              </a:p>
            </p:txBody>
          </p:sp>
        </p:grpSp>
        <p:grpSp>
          <p:nvGrpSpPr>
            <p:cNvPr id="23" name="Group 33">
              <a:extLst>
                <a:ext uri="{FF2B5EF4-FFF2-40B4-BE49-F238E27FC236}">
                  <a16:creationId xmlns:a16="http://schemas.microsoft.com/office/drawing/2014/main" id="{59B23D87-7296-4E89-942E-003DF4D0FE74}"/>
                </a:ext>
              </a:extLst>
            </p:cNvPr>
            <p:cNvGrpSpPr/>
            <p:nvPr/>
          </p:nvGrpSpPr>
          <p:grpSpPr>
            <a:xfrm>
              <a:off x="1276143" y="3540951"/>
              <a:ext cx="2452202" cy="2118751"/>
              <a:chOff x="0" y="0"/>
              <a:chExt cx="2452201" cy="2118750"/>
            </a:xfrm>
          </p:grpSpPr>
          <p:sp>
            <p:nvSpPr>
              <p:cNvPr id="25" name="Freeform 34">
                <a:extLst>
                  <a:ext uri="{FF2B5EF4-FFF2-40B4-BE49-F238E27FC236}">
                    <a16:creationId xmlns:a16="http://schemas.microsoft.com/office/drawing/2014/main" id="{9CCC2387-C7DF-4BC3-8EA2-BCB4FEF171C4}"/>
                  </a:ext>
                </a:extLst>
              </p:cNvPr>
              <p:cNvSpPr/>
              <p:nvPr/>
            </p:nvSpPr>
            <p:spPr>
              <a:xfrm>
                <a:off x="0" y="1189624"/>
                <a:ext cx="2452202" cy="92912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15475" y="0"/>
                      <a:pt x="19486" y="7502"/>
                      <a:pt x="21199" y="18193"/>
                    </a:cubicBezTo>
                    <a:lnTo>
                      <a:pt x="21600" y="21600"/>
                    </a:lnTo>
                    <a:lnTo>
                      <a:pt x="0" y="21600"/>
                    </a:lnTo>
                    <a:lnTo>
                      <a:pt x="401" y="18193"/>
                    </a:lnTo>
                    <a:cubicBezTo>
                      <a:pt x="2114" y="7502"/>
                      <a:pt x="6125" y="0"/>
                      <a:pt x="10800" y="0"/>
                    </a:cubicBezTo>
                    <a:close/>
                  </a:path>
                </a:pathLst>
              </a:custGeom>
              <a:solidFill>
                <a:srgbClr val="ED7D31"/>
              </a:solidFill>
              <a:ln w="12700" cap="flat">
                <a:noFill/>
                <a:miter lim="4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sp>
            <p:nvSpPr>
              <p:cNvPr id="26" name="Oval 35">
                <a:extLst>
                  <a:ext uri="{FF2B5EF4-FFF2-40B4-BE49-F238E27FC236}">
                    <a16:creationId xmlns:a16="http://schemas.microsoft.com/office/drawing/2014/main" id="{4C125B49-7CCC-4000-9AC6-8851A863490E}"/>
                  </a:ext>
                </a:extLst>
              </p:cNvPr>
              <p:cNvSpPr/>
              <p:nvPr/>
            </p:nvSpPr>
            <p:spPr>
              <a:xfrm>
                <a:off x="444443" y="0"/>
                <a:ext cx="1563314" cy="1563313"/>
              </a:xfrm>
              <a:prstGeom prst="ellipse">
                <a:avLst/>
              </a:prstGeom>
              <a:solidFill>
                <a:srgbClr val="ED7D31"/>
              </a:solidFill>
              <a:ln w="101600" cap="flat">
                <a:solidFill>
                  <a:srgbClr val="F8CBAD"/>
                </a:solidFill>
                <a:prstDash val="solid"/>
                <a:miter lim="8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grpSp>
            <p:nvGrpSpPr>
              <p:cNvPr id="27" name="Arc 36">
                <a:extLst>
                  <a:ext uri="{FF2B5EF4-FFF2-40B4-BE49-F238E27FC236}">
                    <a16:creationId xmlns:a16="http://schemas.microsoft.com/office/drawing/2014/main" id="{3C5C105A-5C33-404A-8626-8CC37D4F655C}"/>
                  </a:ext>
                </a:extLst>
              </p:cNvPr>
              <p:cNvGrpSpPr/>
              <p:nvPr/>
            </p:nvGrpSpPr>
            <p:grpSpPr>
              <a:xfrm>
                <a:off x="973265" y="736334"/>
                <a:ext cx="505670" cy="505670"/>
                <a:chOff x="0" y="0"/>
                <a:chExt cx="505668" cy="505668"/>
              </a:xfrm>
            </p:grpSpPr>
            <p:sp>
              <p:nvSpPr>
                <p:cNvPr id="28" name="Shape">
                  <a:extLst>
                    <a:ext uri="{FF2B5EF4-FFF2-40B4-BE49-F238E27FC236}">
                      <a16:creationId xmlns:a16="http://schemas.microsoft.com/office/drawing/2014/main" id="{AED660E9-1FEF-4874-ADB3-06DBC88C2B49}"/>
                    </a:ext>
                  </a:extLst>
                </p:cNvPr>
                <p:cNvSpPr/>
                <p:nvPr/>
              </p:nvSpPr>
              <p:spPr>
                <a:xfrm rot="8100000">
                  <a:off x="74053" y="74053"/>
                  <a:ext cx="357562" cy="35756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929" y="0"/>
                        <a:pt x="21600" y="9671"/>
                        <a:pt x="21600" y="21600"/>
                      </a:cubicBezTo>
                      <a:lnTo>
                        <a:pt x="0" y="21600"/>
                      </a:lnTo>
                      <a:close/>
                    </a:path>
                  </a:pathLst>
                </a:custGeom>
                <a:solidFill>
                  <a:srgbClr val="ED7D31"/>
                </a:solidFill>
                <a:ln w="12700" cap="flat">
                  <a:noFill/>
                  <a:miter lim="400000"/>
                </a:ln>
                <a:effectLst/>
              </p:spPr>
              <p:txBody>
                <a:bodyPr wrap="square" lIns="25718" tIns="25718" rIns="25718" bIns="25718" numCol="1" anchor="ctr">
                  <a:noAutofit/>
                </a:bodyPr>
                <a:lstStyle/>
                <a:p>
                  <a:pPr defTabSz="685800">
                    <a:buClrTx/>
                    <a:defRPr b="0">
                      <a:latin typeface="Calibri"/>
                      <a:ea typeface="Calibri"/>
                      <a:cs typeface="Calibri"/>
                      <a:sym typeface="Calibri"/>
                    </a:defRPr>
                  </a:pPr>
                  <a:endParaRPr sz="675" kern="1200">
                    <a:solidFill>
                      <a:prstClr val="black"/>
                    </a:solidFill>
                    <a:latin typeface="Calibri"/>
                    <a:cs typeface="Calibri"/>
                    <a:sym typeface="Calibri"/>
                  </a:endParaRPr>
                </a:p>
              </p:txBody>
            </p:sp>
            <p:sp>
              <p:nvSpPr>
                <p:cNvPr id="29" name="Line">
                  <a:extLst>
                    <a:ext uri="{FF2B5EF4-FFF2-40B4-BE49-F238E27FC236}">
                      <a16:creationId xmlns:a16="http://schemas.microsoft.com/office/drawing/2014/main" id="{870F9057-DB2D-45A3-BF70-32541C71CF2C}"/>
                    </a:ext>
                  </a:extLst>
                </p:cNvPr>
                <p:cNvSpPr/>
                <p:nvPr/>
              </p:nvSpPr>
              <p:spPr>
                <a:xfrm rot="8100000">
                  <a:off x="74053" y="74053"/>
                  <a:ext cx="357562" cy="35756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929" y="0"/>
                        <a:pt x="21600" y="9671"/>
                        <a:pt x="21600" y="21600"/>
                      </a:cubicBezTo>
                    </a:path>
                  </a:pathLst>
                </a:custGeom>
                <a:noFill/>
                <a:ln w="101600" cap="flat">
                  <a:solidFill>
                    <a:srgbClr val="F8CBAD"/>
                  </a:solidFill>
                  <a:prstDash val="solid"/>
                  <a:miter lim="800000"/>
                </a:ln>
                <a:effectLst/>
              </p:spPr>
              <p:txBody>
                <a:bodyPr wrap="square" lIns="25718" tIns="25718" rIns="25718" bIns="25718" numCol="1" anchor="ctr">
                  <a:noAutofit/>
                </a:bodyPr>
                <a:lstStyle/>
                <a:p>
                  <a:pPr defTabSz="685800">
                    <a:buClrTx/>
                    <a:defRPr b="0">
                      <a:latin typeface="Calibri"/>
                      <a:ea typeface="Calibri"/>
                      <a:cs typeface="Calibri"/>
                      <a:sym typeface="Calibri"/>
                    </a:defRPr>
                  </a:pPr>
                  <a:endParaRPr sz="675" kern="1200">
                    <a:solidFill>
                      <a:prstClr val="black"/>
                    </a:solidFill>
                    <a:latin typeface="Calibri"/>
                    <a:cs typeface="Calibri"/>
                    <a:sym typeface="Calibri"/>
                  </a:endParaRPr>
                </a:p>
              </p:txBody>
            </p:sp>
          </p:grpSp>
        </p:grpSp>
        <p:sp>
          <p:nvSpPr>
            <p:cNvPr id="24" name="Oval 38">
              <a:extLst>
                <a:ext uri="{FF2B5EF4-FFF2-40B4-BE49-F238E27FC236}">
                  <a16:creationId xmlns:a16="http://schemas.microsoft.com/office/drawing/2014/main" id="{490AA1B7-EA45-4B8D-A800-175B9ECAF7EC}"/>
                </a:ext>
              </a:extLst>
            </p:cNvPr>
            <p:cNvSpPr/>
            <p:nvPr/>
          </p:nvSpPr>
          <p:spPr>
            <a:xfrm>
              <a:off x="3852540" y="3254826"/>
              <a:ext cx="1267845" cy="1125110"/>
            </a:xfrm>
            <a:prstGeom prst="ellipse">
              <a:avLst/>
            </a:prstGeom>
            <a:solidFill>
              <a:srgbClr val="FFFFFF"/>
            </a:solidFill>
            <a:ln w="101600" cap="flat">
              <a:solidFill>
                <a:srgbClr val="FFC000"/>
              </a:solidFill>
              <a:prstDash val="solid"/>
              <a:miter lim="400000"/>
            </a:ln>
            <a:effectLst/>
          </p:spPr>
          <p:txBody>
            <a:bodyPr wrap="square" lIns="25718" tIns="25718" rIns="25718" bIns="25718" numCol="1" anchor="ctr">
              <a:noAutofit/>
            </a:bodyPr>
            <a:lstStyle/>
            <a:p>
              <a:pPr defTabSz="685800">
                <a:buClrTx/>
                <a:defRPr b="0">
                  <a:solidFill>
                    <a:srgbClr val="FFFFFF"/>
                  </a:solidFill>
                  <a:latin typeface="Calibri"/>
                  <a:ea typeface="Calibri"/>
                  <a:cs typeface="Calibri"/>
                  <a:sym typeface="Calibri"/>
                </a:defRPr>
              </a:pPr>
              <a:endParaRPr sz="675" kern="1200">
                <a:solidFill>
                  <a:srgbClr val="FFFFFF"/>
                </a:solidFill>
                <a:latin typeface="Calibri"/>
                <a:cs typeface="Calibri"/>
                <a:sym typeface="Calibri"/>
              </a:endParaRPr>
            </a:p>
          </p:txBody>
        </p:sp>
      </p:grpSp>
      <p:grpSp>
        <p:nvGrpSpPr>
          <p:cNvPr id="38" name="Group">
            <a:extLst>
              <a:ext uri="{FF2B5EF4-FFF2-40B4-BE49-F238E27FC236}">
                <a16:creationId xmlns:a16="http://schemas.microsoft.com/office/drawing/2014/main" id="{29C5140A-25EC-4F69-A337-710B4CF97D1D}"/>
              </a:ext>
            </a:extLst>
          </p:cNvPr>
          <p:cNvGrpSpPr/>
          <p:nvPr/>
        </p:nvGrpSpPr>
        <p:grpSpPr>
          <a:xfrm>
            <a:off x="4574278" y="3009478"/>
            <a:ext cx="623441" cy="516356"/>
            <a:chOff x="49018" y="535993"/>
            <a:chExt cx="1662507" cy="1376945"/>
          </a:xfrm>
        </p:grpSpPr>
        <p:sp>
          <p:nvSpPr>
            <p:cNvPr id="39" name="Rounded Rectangle">
              <a:extLst>
                <a:ext uri="{FF2B5EF4-FFF2-40B4-BE49-F238E27FC236}">
                  <a16:creationId xmlns:a16="http://schemas.microsoft.com/office/drawing/2014/main" id="{E11720D2-9D0A-4E30-BE5E-E63D6680E86F}"/>
                </a:ext>
              </a:extLst>
            </p:cNvPr>
            <p:cNvSpPr/>
            <p:nvPr/>
          </p:nvSpPr>
          <p:spPr>
            <a:xfrm>
              <a:off x="49018" y="535993"/>
              <a:ext cx="785011" cy="785012"/>
            </a:xfrm>
            <a:prstGeom prst="roundRect">
              <a:avLst>
                <a:gd name="adj" fmla="val 15000"/>
              </a:avLst>
            </a:prstGeom>
            <a:solidFill>
              <a:srgbClr val="498AF7"/>
            </a:solidFill>
            <a:ln w="12700" cap="flat">
              <a:noFill/>
              <a:miter lim="400000"/>
            </a:ln>
            <a:effectLst/>
          </p:spPr>
          <p:txBody>
            <a:bodyPr wrap="square" lIns="26789" tIns="26789" rIns="26789" bIns="26789" numCol="1" anchor="ctr">
              <a:noAutofit/>
            </a:bodyPr>
            <a:lstStyle/>
            <a:p>
              <a:pPr defTabSz="342900">
                <a:buClrTx/>
                <a:defRPr sz="3000" b="0">
                  <a:solidFill>
                    <a:srgbClr val="FFFFFF"/>
                  </a:solidFill>
                  <a:latin typeface="+mn-lt"/>
                  <a:ea typeface="+mn-ea"/>
                  <a:cs typeface="+mn-cs"/>
                  <a:sym typeface="Helvetica Neue Medium"/>
                </a:defRPr>
              </a:pPr>
              <a:endParaRPr sz="1125" kern="1200">
                <a:solidFill>
                  <a:srgbClr val="FFFFFF"/>
                </a:solidFill>
                <a:latin typeface="Calibri" panose="020F0502020204030204"/>
                <a:ea typeface="+mn-ea"/>
                <a:cs typeface="+mn-cs"/>
                <a:sym typeface="Helvetica Neue Medium"/>
              </a:endParaRPr>
            </a:p>
          </p:txBody>
        </p:sp>
        <p:sp>
          <p:nvSpPr>
            <p:cNvPr id="40" name="…">
              <a:extLst>
                <a:ext uri="{FF2B5EF4-FFF2-40B4-BE49-F238E27FC236}">
                  <a16:creationId xmlns:a16="http://schemas.microsoft.com/office/drawing/2014/main" id="{84F49DEB-BEC2-43B4-A097-FD404CBFA494}"/>
                </a:ext>
              </a:extLst>
            </p:cNvPr>
            <p:cNvSpPr/>
            <p:nvPr/>
          </p:nvSpPr>
          <p:spPr>
            <a:xfrm>
              <a:off x="119848" y="642937"/>
              <a:ext cx="1591677"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6789" tIns="26789" rIns="26789" bIns="26789" numCol="1" anchor="ctr">
              <a:spAutoFit/>
            </a:bodyPr>
            <a:lstStyle>
              <a:lvl1pPr>
                <a:defRPr sz="7800">
                  <a:solidFill>
                    <a:srgbClr val="FFFFFF"/>
                  </a:solidFill>
                  <a:latin typeface="Calibri"/>
                  <a:ea typeface="Calibri"/>
                  <a:cs typeface="Calibri"/>
                  <a:sym typeface="Calibri"/>
                </a:defRPr>
              </a:lvl1pPr>
            </a:lstStyle>
            <a:p>
              <a:pPr defTabSz="342900">
                <a:buClrTx/>
                <a:defRPr/>
              </a:pPr>
              <a:r>
                <a:rPr sz="3000" kern="1200" dirty="0"/>
                <a:t>…</a:t>
              </a:r>
            </a:p>
          </p:txBody>
        </p:sp>
      </p:grpSp>
      <p:grpSp>
        <p:nvGrpSpPr>
          <p:cNvPr id="41" name="Group">
            <a:extLst>
              <a:ext uri="{FF2B5EF4-FFF2-40B4-BE49-F238E27FC236}">
                <a16:creationId xmlns:a16="http://schemas.microsoft.com/office/drawing/2014/main" id="{925C94AD-552F-4600-8F76-BF1BB5FE0C2C}"/>
              </a:ext>
            </a:extLst>
          </p:cNvPr>
          <p:cNvGrpSpPr/>
          <p:nvPr/>
        </p:nvGrpSpPr>
        <p:grpSpPr>
          <a:xfrm>
            <a:off x="5016246" y="2590763"/>
            <a:ext cx="1920145" cy="1391899"/>
            <a:chOff x="0" y="0"/>
            <a:chExt cx="5120383" cy="3711728"/>
          </a:xfrm>
        </p:grpSpPr>
        <p:grpSp>
          <p:nvGrpSpPr>
            <p:cNvPr id="42" name="Group">
              <a:extLst>
                <a:ext uri="{FF2B5EF4-FFF2-40B4-BE49-F238E27FC236}">
                  <a16:creationId xmlns:a16="http://schemas.microsoft.com/office/drawing/2014/main" id="{1B1F54E7-76FE-4BCB-B7CA-5CA2099FEB53}"/>
                </a:ext>
              </a:extLst>
            </p:cNvPr>
            <p:cNvGrpSpPr/>
            <p:nvPr/>
          </p:nvGrpSpPr>
          <p:grpSpPr>
            <a:xfrm>
              <a:off x="0" y="0"/>
              <a:ext cx="5120384" cy="3711729"/>
              <a:chOff x="0" y="0"/>
              <a:chExt cx="5120383" cy="3711728"/>
            </a:xfrm>
          </p:grpSpPr>
          <p:sp>
            <p:nvSpPr>
              <p:cNvPr id="44" name="Rounded Rectangle">
                <a:extLst>
                  <a:ext uri="{FF2B5EF4-FFF2-40B4-BE49-F238E27FC236}">
                    <a16:creationId xmlns:a16="http://schemas.microsoft.com/office/drawing/2014/main" id="{E1FDE8F0-0ECC-4252-A1E9-2850957E78DF}"/>
                  </a:ext>
                </a:extLst>
              </p:cNvPr>
              <p:cNvSpPr/>
              <p:nvPr/>
            </p:nvSpPr>
            <p:spPr>
              <a:xfrm>
                <a:off x="0" y="0"/>
                <a:ext cx="5120384" cy="3711729"/>
              </a:xfrm>
              <a:prstGeom prst="roundRect">
                <a:avLst>
                  <a:gd name="adj" fmla="val 6973"/>
                </a:avLst>
              </a:prstGeom>
              <a:solidFill>
                <a:srgbClr val="262829"/>
              </a:solidFill>
              <a:ln w="12700" cap="flat">
                <a:noFill/>
                <a:miter lim="400000"/>
              </a:ln>
              <a:effectLst/>
            </p:spPr>
            <p:txBody>
              <a:bodyPr wrap="square" lIns="26789" tIns="26789" rIns="26789" bIns="26789" numCol="1" anchor="ctr">
                <a:noAutofit/>
              </a:bodyPr>
              <a:lstStyle/>
              <a:p>
                <a:pPr defTabSz="342900">
                  <a:buClrTx/>
                  <a:defRPr sz="3000" b="0">
                    <a:solidFill>
                      <a:srgbClr val="FFFFFF"/>
                    </a:solidFill>
                    <a:latin typeface="+mn-lt"/>
                    <a:ea typeface="+mn-ea"/>
                    <a:cs typeface="+mn-cs"/>
                    <a:sym typeface="Helvetica Neue Medium"/>
                  </a:defRPr>
                </a:pPr>
                <a:endParaRPr sz="1125" kern="1200">
                  <a:solidFill>
                    <a:srgbClr val="FFFFFF"/>
                  </a:solidFill>
                  <a:latin typeface="Calibri" panose="020F0502020204030204"/>
                  <a:ea typeface="+mn-ea"/>
                  <a:cs typeface="+mn-cs"/>
                  <a:sym typeface="Helvetica Neue Medium"/>
                </a:endParaRPr>
              </a:p>
            </p:txBody>
          </p:sp>
          <p:pic>
            <p:nvPicPr>
              <p:cNvPr id="45" name="Image" descr="Image">
                <a:extLst>
                  <a:ext uri="{FF2B5EF4-FFF2-40B4-BE49-F238E27FC236}">
                    <a16:creationId xmlns:a16="http://schemas.microsoft.com/office/drawing/2014/main" id="{00AE7049-EB34-4B27-89F1-B290B54973D4}"/>
                  </a:ext>
                </a:extLst>
              </p:cNvPr>
              <p:cNvPicPr>
                <a:picLocks noChangeAspect="1"/>
              </p:cNvPicPr>
              <p:nvPr/>
            </p:nvPicPr>
            <p:blipFill>
              <a:blip r:embed="rId3"/>
              <a:srcRect t="20830" r="2390" b="3433"/>
              <a:stretch>
                <a:fillRect/>
              </a:stretch>
            </p:blipFill>
            <p:spPr>
              <a:xfrm>
                <a:off x="106137" y="106610"/>
                <a:ext cx="4908110" cy="3487090"/>
              </a:xfrm>
              <a:prstGeom prst="rect">
                <a:avLst/>
              </a:prstGeom>
              <a:ln w="12700" cap="flat">
                <a:noFill/>
                <a:miter lim="400000"/>
              </a:ln>
              <a:effectLst/>
            </p:spPr>
          </p:pic>
        </p:grpSp>
        <p:sp>
          <p:nvSpPr>
            <p:cNvPr id="43" name="Rounded Rectangle">
              <a:extLst>
                <a:ext uri="{FF2B5EF4-FFF2-40B4-BE49-F238E27FC236}">
                  <a16:creationId xmlns:a16="http://schemas.microsoft.com/office/drawing/2014/main" id="{ABCDF55C-94F3-4EB0-906E-72E095E7F60A}"/>
                </a:ext>
              </a:extLst>
            </p:cNvPr>
            <p:cNvSpPr/>
            <p:nvPr/>
          </p:nvSpPr>
          <p:spPr>
            <a:xfrm>
              <a:off x="624102" y="3010768"/>
              <a:ext cx="2973383" cy="421557"/>
            </a:xfrm>
            <a:prstGeom prst="roundRect">
              <a:avLst>
                <a:gd name="adj" fmla="val 50000"/>
              </a:avLst>
            </a:prstGeom>
            <a:noFill/>
            <a:ln w="63500" cap="flat">
              <a:solidFill>
                <a:schemeClr val="accent4">
                  <a:hueOff val="-461056"/>
                  <a:satOff val="4338"/>
                  <a:lumOff val="-10225"/>
                </a:schemeClr>
              </a:solidFill>
              <a:prstDash val="solid"/>
              <a:miter lim="400000"/>
            </a:ln>
            <a:effectLst/>
          </p:spPr>
          <p:txBody>
            <a:bodyPr wrap="square" lIns="26789" tIns="26789" rIns="26789" bIns="26789" numCol="1" anchor="ctr">
              <a:noAutofit/>
            </a:bodyPr>
            <a:lstStyle/>
            <a:p>
              <a:pPr defTabSz="342900">
                <a:buClrTx/>
                <a:defRPr sz="3000" b="0">
                  <a:solidFill>
                    <a:srgbClr val="FFFFFF"/>
                  </a:solidFill>
                  <a:latin typeface="+mn-lt"/>
                  <a:ea typeface="+mn-ea"/>
                  <a:cs typeface="+mn-cs"/>
                  <a:sym typeface="Helvetica Neue Medium"/>
                </a:defRPr>
              </a:pPr>
              <a:endParaRPr sz="1125" kern="1200">
                <a:solidFill>
                  <a:srgbClr val="FFFFFF"/>
                </a:solidFill>
                <a:latin typeface="Calibri" panose="020F0502020204030204"/>
                <a:ea typeface="+mn-ea"/>
                <a:cs typeface="+mn-cs"/>
                <a:sym typeface="Helvetica Neue Medium"/>
              </a:endParaRPr>
            </a:p>
          </p:txBody>
        </p:sp>
      </p:grpSp>
    </p:spTree>
    <p:extLst>
      <p:ext uri="{BB962C8B-B14F-4D97-AF65-F5344CB8AC3E}">
        <p14:creationId xmlns:p14="http://schemas.microsoft.com/office/powerpoint/2010/main" val="3957352742"/>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522</TotalTime>
  <Words>2428</Words>
  <Application>Microsoft Office PowerPoint</Application>
  <PresentationFormat>On-screen Show (16:9)</PresentationFormat>
  <Paragraphs>209</Paragraphs>
  <Slides>58</Slides>
  <Notes>50</Notes>
  <HiddenSlides>0</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58</vt:i4>
      </vt:variant>
    </vt:vector>
  </HeadingPairs>
  <TitlesOfParts>
    <vt:vector size="67" baseType="lpstr">
      <vt:lpstr>Arial</vt:lpstr>
      <vt:lpstr>Avenir Next</vt:lpstr>
      <vt:lpstr>Avenir Roman</vt:lpstr>
      <vt:lpstr>Britannic Bold</vt:lpstr>
      <vt:lpstr>Calibri</vt:lpstr>
      <vt:lpstr>Calibri Light</vt:lpstr>
      <vt:lpstr>Simple Light</vt:lpstr>
      <vt:lpstr>Office Theme</vt:lpstr>
      <vt:lpstr>1_Office Theme</vt:lpstr>
      <vt:lpstr>Welcome!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1. How was the video quality?</vt:lpstr>
      <vt:lpstr>2. How was the sound quality?</vt:lpstr>
      <vt:lpstr>3. How fun was the activity?</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Teleology, Kinds and the Taxonomic Bias</dc:title>
  <dc:creator>david rose</dc:creator>
  <cp:lastModifiedBy>david rose</cp:lastModifiedBy>
  <cp:revision>11</cp:revision>
  <dcterms:modified xsi:type="dcterms:W3CDTF">2021-06-20T18:50:17Z</dcterms:modified>
</cp:coreProperties>
</file>